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doc" ContentType="application/msword"/>
  <Default Extension="docx" ContentType="application/vnd.openxmlformats-officedocument.wordprocessingml.document"/>
  <Default Extension="bin" ContentType="application/vnd.openxmlformats-officedocument.oleObject"/>
  <Default Extension="png" ContentType="image/png"/>
  <Default Extension="wmf" ContentType="image/x-wmf"/>
  <Default Extension="emf" ContentType="image/x-emf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6"/>
  </p:notesMasterIdLst>
  <p:sldIdLst>
    <p:sldId id="272" r:id="rId4"/>
    <p:sldId id="316" r:id="rId5"/>
    <p:sldId id="298" r:id="rId7"/>
    <p:sldId id="259" r:id="rId8"/>
    <p:sldId id="299" r:id="rId9"/>
    <p:sldId id="318" r:id="rId10"/>
    <p:sldId id="317" r:id="rId11"/>
    <p:sldId id="297" r:id="rId12"/>
    <p:sldId id="347" r:id="rId13"/>
    <p:sldId id="268" r:id="rId14"/>
    <p:sldId id="301" r:id="rId15"/>
    <p:sldId id="302" r:id="rId16"/>
    <p:sldId id="322" r:id="rId17"/>
    <p:sldId id="294" r:id="rId18"/>
    <p:sldId id="332" r:id="rId19"/>
    <p:sldId id="333" r:id="rId20"/>
    <p:sldId id="335" r:id="rId21"/>
    <p:sldId id="336" r:id="rId22"/>
    <p:sldId id="337" r:id="rId23"/>
    <p:sldId id="334" r:id="rId24"/>
    <p:sldId id="338" r:id="rId25"/>
    <p:sldId id="339" r:id="rId26"/>
    <p:sldId id="320" r:id="rId27"/>
    <p:sldId id="346" r:id="rId28"/>
    <p:sldId id="345" r:id="rId29"/>
  </p:sldIdLst>
  <p:sldSz cx="9144000" cy="6858000" type="screen4x3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48" userDrawn="1">
          <p15:clr>
            <a:srgbClr val="A4A3A4"/>
          </p15:clr>
        </p15:guide>
        <p15:guide id="2" pos="285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3333CC"/>
    <a:srgbClr val="FF0066"/>
    <a:srgbClr val="00CC00"/>
    <a:srgbClr val="1C1C1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howGuides="1">
      <p:cViewPr varScale="1">
        <p:scale>
          <a:sx n="75" d="100"/>
          <a:sy n="75" d="100"/>
        </p:scale>
        <p:origin x="-228" y="-96"/>
      </p:cViewPr>
      <p:guideLst>
        <p:guide orient="horz" pos="2148"/>
        <p:guide pos="285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wmf"/><Relationship Id="rId1" Type="http://schemas.openxmlformats.org/officeDocument/2006/relationships/image" Target="../media/image29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2" Type="http://schemas.openxmlformats.org/officeDocument/2006/relationships/image" Target="../media/image35.wmf"/><Relationship Id="rId1" Type="http://schemas.openxmlformats.org/officeDocument/2006/relationships/image" Target="../media/image34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image" Target="../media/image37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41.emf"/><Relationship Id="rId1" Type="http://schemas.openxmlformats.org/officeDocument/2006/relationships/image" Target="../media/image40.emf"/></Relationships>
</file>

<file path=ppt/drawings/_rels/vmlDrawing5.vml.rels><?xml version="1.0" encoding="UTF-8" standalone="yes"?>
<Relationships xmlns="http://schemas.openxmlformats.org/package/2006/relationships"><Relationship Id="rId5" Type="http://schemas.openxmlformats.org/officeDocument/2006/relationships/image" Target="../media/image47.emf"/><Relationship Id="rId4" Type="http://schemas.openxmlformats.org/officeDocument/2006/relationships/image" Target="../media/image46.emf"/><Relationship Id="rId3" Type="http://schemas.openxmlformats.org/officeDocument/2006/relationships/image" Target="../media/image45.emf"/><Relationship Id="rId2" Type="http://schemas.openxmlformats.org/officeDocument/2006/relationships/image" Target="../media/image44.emf"/><Relationship Id="rId1" Type="http://schemas.openxmlformats.org/officeDocument/2006/relationships/image" Target="../media/image43.emf"/></Relationships>
</file>

<file path=ppt/drawings/_rels/vmlDrawing6.vml.rels><?xml version="1.0" encoding="UTF-8" standalone="yes"?>
<Relationships xmlns="http://schemas.openxmlformats.org/package/2006/relationships"><Relationship Id="rId5" Type="http://schemas.openxmlformats.org/officeDocument/2006/relationships/image" Target="../media/image52.emf"/><Relationship Id="rId4" Type="http://schemas.openxmlformats.org/officeDocument/2006/relationships/image" Target="../media/image51.emf"/><Relationship Id="rId3" Type="http://schemas.openxmlformats.org/officeDocument/2006/relationships/image" Target="../media/image50.emf"/><Relationship Id="rId2" Type="http://schemas.openxmlformats.org/officeDocument/2006/relationships/image" Target="../media/image49.emf"/><Relationship Id="rId1" Type="http://schemas.openxmlformats.org/officeDocument/2006/relationships/image" Target="../media/image48.e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54.emf"/><Relationship Id="rId1" Type="http://schemas.openxmlformats.org/officeDocument/2006/relationships/image" Target="../media/image53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0.e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image" Target="../media/image61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63.wmf"/><Relationship Id="rId1" Type="http://schemas.openxmlformats.org/officeDocument/2006/relationships/image" Target="../media/image62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7.emf"/><Relationship Id="rId1" Type="http://schemas.openxmlformats.org/officeDocument/2006/relationships/image" Target="../media/image6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fontAlgn="base"/>
            <a:fld id="{D2A48B96-639E-45A3-A0BA-2464DFDB1FAA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148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149" name="备注占位符 4"/>
          <p:cNvSpPr>
            <a:spLocks noGrp="1"/>
          </p:cNvSpPr>
          <p:nvPr>
            <p:ph type="body" sz="quarter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t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0"/>
            <a:r>
              <a:rPr lang="zh-CN" altLang="en-US"/>
              <a:t>第二级</a:t>
            </a:r>
            <a:endParaRPr lang="zh-CN" altLang="en-US"/>
          </a:p>
          <a:p>
            <a:pPr lvl="2" indent="0"/>
            <a:r>
              <a:rPr lang="zh-CN" altLang="en-US"/>
              <a:t>第三级</a:t>
            </a:r>
            <a:endParaRPr lang="zh-CN" altLang="en-US"/>
          </a:p>
          <a:p>
            <a:pPr lvl="3" indent="0"/>
            <a:r>
              <a:rPr lang="zh-CN" altLang="en-US"/>
              <a:t>第四级</a:t>
            </a:r>
            <a:endParaRPr lang="zh-CN" altLang="en-US"/>
          </a:p>
          <a:p>
            <a:pPr lvl="4" indent="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fontAlgn="base"/>
            <a:fld id="{A6837353-30EB-4A48-80EB-173D804AEFBD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7" name="幻灯片图像占位符 1"/>
          <p:cNvSpPr>
            <a:spLocks noGrp="1" noRot="1"/>
          </p:cNvSpPr>
          <p:nvPr>
            <p:ph type="sldImg"/>
          </p:nvPr>
        </p:nvSpPr>
        <p:spPr/>
      </p:sp>
      <p:sp>
        <p:nvSpPr>
          <p:cNvPr id="9218" name="文本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385" name="幻灯片图像占位符 1"/>
          <p:cNvSpPr>
            <a:spLocks noGrp="1" noRot="1"/>
          </p:cNvSpPr>
          <p:nvPr>
            <p:ph type="sldImg"/>
          </p:nvPr>
        </p:nvSpPr>
        <p:spPr/>
      </p:sp>
      <p:sp>
        <p:nvSpPr>
          <p:cNvPr id="16386" name="文本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505" name="幻灯片图像占位符 1"/>
          <p:cNvSpPr>
            <a:spLocks noGrp="1" noRot="1"/>
          </p:cNvSpPr>
          <p:nvPr>
            <p:ph type="sldImg"/>
          </p:nvPr>
        </p:nvSpPr>
        <p:spPr/>
      </p:sp>
      <p:sp>
        <p:nvSpPr>
          <p:cNvPr id="21506" name="文本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p>
            <a:pPr lvl="0"/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PhAnim="0" showMasterSp="0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074" name="任意多边形 2049"/>
          <p:cNvSpPr/>
          <p:nvPr/>
        </p:nvSpPr>
        <p:spPr>
          <a:xfrm>
            <a:off x="20638" y="12700"/>
            <a:ext cx="8896350" cy="6780213"/>
          </a:xfrm>
          <a:custGeom>
            <a:avLst/>
            <a:gdLst/>
            <a:ahLst/>
            <a:cxnLst/>
            <a:pathLst>
              <a:path w="3985" h="3619">
                <a:moveTo>
                  <a:pt x="2822" y="0"/>
                </a:moveTo>
                <a:lnTo>
                  <a:pt x="0" y="975"/>
                </a:lnTo>
                <a:lnTo>
                  <a:pt x="2169" y="3619"/>
                </a:lnTo>
                <a:lnTo>
                  <a:pt x="3985" y="1125"/>
                </a:lnTo>
                <a:lnTo>
                  <a:pt x="2822" y="0"/>
                </a:lnTo>
                <a:lnTo>
                  <a:pt x="2822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grpSp>
        <p:nvGrpSpPr>
          <p:cNvPr id="3075" name="组合 2055"/>
          <p:cNvGrpSpPr/>
          <p:nvPr/>
        </p:nvGrpSpPr>
        <p:grpSpPr>
          <a:xfrm>
            <a:off x="195263" y="234950"/>
            <a:ext cx="3787775" cy="1778000"/>
            <a:chOff x="0" y="0"/>
            <a:chExt cx="2386" cy="1120"/>
          </a:xfrm>
        </p:grpSpPr>
        <p:sp>
          <p:nvSpPr>
            <p:cNvPr id="3076" name="任意多边形 2056"/>
            <p:cNvSpPr/>
            <p:nvPr userDrawn="1"/>
          </p:nvSpPr>
          <p:spPr>
            <a:xfrm>
              <a:off x="54" y="29"/>
              <a:ext cx="2250" cy="1017"/>
            </a:xfrm>
            <a:custGeom>
              <a:avLst/>
              <a:gdLst/>
              <a:ahLst/>
              <a:cxnLst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077" name="任意多边形 2057"/>
            <p:cNvSpPr/>
            <p:nvPr userDrawn="1"/>
          </p:nvSpPr>
          <p:spPr>
            <a:xfrm>
              <a:off x="43" y="113"/>
              <a:ext cx="2244" cy="1007"/>
            </a:xfrm>
            <a:custGeom>
              <a:avLst/>
              <a:gdLst/>
              <a:ahLst/>
              <a:cxnLst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078" name="任意多边形 2058"/>
            <p:cNvSpPr/>
            <p:nvPr userDrawn="1"/>
          </p:nvSpPr>
          <p:spPr>
            <a:xfrm>
              <a:off x="351" y="196"/>
              <a:ext cx="1488" cy="919"/>
            </a:xfrm>
            <a:custGeom>
              <a:avLst/>
              <a:gdLst/>
              <a:ahLst/>
              <a:cxnLst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3079" name="组合 2059"/>
            <p:cNvGrpSpPr/>
            <p:nvPr userDrawn="1"/>
          </p:nvGrpSpPr>
          <p:grpSpPr>
            <a:xfrm>
              <a:off x="0" y="0"/>
              <a:ext cx="2386" cy="1081"/>
              <a:chOff x="0" y="0"/>
              <a:chExt cx="2386" cy="1081"/>
            </a:xfrm>
          </p:grpSpPr>
          <p:sp>
            <p:nvSpPr>
              <p:cNvPr id="3080" name="任意多边形 2060"/>
              <p:cNvSpPr/>
              <p:nvPr userDrawn="1"/>
            </p:nvSpPr>
            <p:spPr>
              <a:xfrm>
                <a:off x="1882" y="786"/>
                <a:ext cx="212" cy="214"/>
              </a:xfrm>
              <a:custGeom>
                <a:avLst/>
                <a:gdLst/>
                <a:ahLst/>
                <a:cxnLst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081" name="任意多边形 2061"/>
              <p:cNvSpPr/>
              <p:nvPr userDrawn="1"/>
            </p:nvSpPr>
            <p:spPr>
              <a:xfrm>
                <a:off x="0" y="0"/>
                <a:ext cx="2386" cy="1081"/>
              </a:xfrm>
              <a:custGeom>
                <a:avLst/>
                <a:gdLst/>
                <a:ahLst/>
                <a:cxnLst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082" name="任意多边形 2062"/>
              <p:cNvSpPr/>
              <p:nvPr userDrawn="1"/>
            </p:nvSpPr>
            <p:spPr>
              <a:xfrm>
                <a:off x="201" y="10"/>
                <a:ext cx="1686" cy="614"/>
              </a:xfrm>
              <a:custGeom>
                <a:avLst/>
                <a:gdLst/>
                <a:ahLst/>
                <a:cxnLst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083" name="任意多边形 2063"/>
              <p:cNvSpPr/>
              <p:nvPr userDrawn="1"/>
            </p:nvSpPr>
            <p:spPr>
              <a:xfrm>
                <a:off x="286" y="103"/>
                <a:ext cx="227" cy="410"/>
              </a:xfrm>
              <a:custGeom>
                <a:avLst/>
                <a:gdLst/>
                <a:ahLst/>
                <a:cxnLst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084" name="任意多边形 2064"/>
              <p:cNvSpPr/>
              <p:nvPr userDrawn="1"/>
            </p:nvSpPr>
            <p:spPr>
              <a:xfrm>
                <a:off x="723" y="388"/>
                <a:ext cx="691" cy="364"/>
              </a:xfrm>
              <a:custGeom>
                <a:avLst/>
                <a:gdLst/>
                <a:ahLst/>
                <a:cxnLst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</p:grpSp>
      </p:grpSp>
      <p:grpSp>
        <p:nvGrpSpPr>
          <p:cNvPr id="3085" name="组合 2065"/>
          <p:cNvGrpSpPr/>
          <p:nvPr/>
        </p:nvGrpSpPr>
        <p:grpSpPr>
          <a:xfrm>
            <a:off x="7915275" y="4368800"/>
            <a:ext cx="742950" cy="1058863"/>
            <a:chOff x="0" y="0"/>
            <a:chExt cx="468" cy="667"/>
          </a:xfrm>
        </p:grpSpPr>
        <p:sp>
          <p:nvSpPr>
            <p:cNvPr id="3086" name="任意多边形 2066"/>
            <p:cNvSpPr/>
            <p:nvPr userDrawn="1"/>
          </p:nvSpPr>
          <p:spPr>
            <a:xfrm rot="7320404">
              <a:off x="-83" y="178"/>
              <a:ext cx="629" cy="293"/>
            </a:xfrm>
            <a:custGeom>
              <a:avLst/>
              <a:gdLst/>
              <a:ahLst/>
              <a:cxnLst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087" name="任意多边形 2067"/>
            <p:cNvSpPr/>
            <p:nvPr userDrawn="1"/>
          </p:nvSpPr>
          <p:spPr>
            <a:xfrm rot="7320404">
              <a:off x="-92" y="168"/>
              <a:ext cx="627" cy="290"/>
            </a:xfrm>
            <a:custGeom>
              <a:avLst/>
              <a:gdLst/>
              <a:ahLst/>
              <a:cxnLst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088" name="任意多边形 2068"/>
            <p:cNvSpPr/>
            <p:nvPr userDrawn="1"/>
          </p:nvSpPr>
          <p:spPr>
            <a:xfrm rot="7320404">
              <a:off x="7" y="154"/>
              <a:ext cx="416" cy="265"/>
            </a:xfrm>
            <a:custGeom>
              <a:avLst/>
              <a:gdLst/>
              <a:ahLst/>
              <a:cxnLst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3089" name="组合 2069"/>
            <p:cNvGrpSpPr/>
            <p:nvPr userDrawn="1"/>
          </p:nvGrpSpPr>
          <p:grpSpPr>
            <a:xfrm>
              <a:off x="0" y="0"/>
              <a:ext cx="468" cy="667"/>
              <a:chOff x="0" y="0"/>
              <a:chExt cx="468" cy="667"/>
            </a:xfrm>
          </p:grpSpPr>
          <p:sp>
            <p:nvSpPr>
              <p:cNvPr id="3090" name="任意多边形 2070"/>
              <p:cNvSpPr/>
              <p:nvPr userDrawn="1"/>
            </p:nvSpPr>
            <p:spPr>
              <a:xfrm rot="7320404">
                <a:off x="1" y="432"/>
                <a:ext cx="59" cy="61"/>
              </a:xfrm>
              <a:custGeom>
                <a:avLst/>
                <a:gdLst/>
                <a:ahLst/>
                <a:cxnLst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091" name="任意多边形 2071"/>
              <p:cNvSpPr/>
              <p:nvPr userDrawn="1"/>
            </p:nvSpPr>
            <p:spPr>
              <a:xfrm rot="7320404">
                <a:off x="-105" y="178"/>
                <a:ext cx="667" cy="311"/>
              </a:xfrm>
              <a:custGeom>
                <a:avLst/>
                <a:gdLst/>
                <a:ahLst/>
                <a:cxnLst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092" name="任意多边形 2072"/>
              <p:cNvSpPr/>
              <p:nvPr userDrawn="1"/>
            </p:nvSpPr>
            <p:spPr>
              <a:xfrm rot="7320404">
                <a:off x="76" y="245"/>
                <a:ext cx="472" cy="176"/>
              </a:xfrm>
              <a:custGeom>
                <a:avLst/>
                <a:gdLst/>
                <a:ahLst/>
                <a:cxnLst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093" name="任意多边形 2073"/>
              <p:cNvSpPr/>
              <p:nvPr userDrawn="1"/>
            </p:nvSpPr>
            <p:spPr>
              <a:xfrm rot="7320404">
                <a:off x="371" y="115"/>
                <a:ext cx="63" cy="118"/>
              </a:xfrm>
              <a:custGeom>
                <a:avLst/>
                <a:gdLst/>
                <a:ahLst/>
                <a:cxnLst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094" name="任意多边形 2074"/>
              <p:cNvSpPr/>
              <p:nvPr userDrawn="1"/>
            </p:nvSpPr>
            <p:spPr>
              <a:xfrm rot="7320404">
                <a:off x="144" y="241"/>
                <a:ext cx="193" cy="104"/>
              </a:xfrm>
              <a:custGeom>
                <a:avLst/>
                <a:gdLst/>
                <a:ahLst/>
                <a:cxnLst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</p:grpSp>
      </p:grpSp>
      <p:sp>
        <p:nvSpPr>
          <p:cNvPr id="3095" name="任意多边形 2075"/>
          <p:cNvSpPr/>
          <p:nvPr/>
        </p:nvSpPr>
        <p:spPr>
          <a:xfrm>
            <a:off x="901700" y="5054600"/>
            <a:ext cx="6807200" cy="728663"/>
          </a:xfrm>
          <a:custGeom>
            <a:avLst/>
            <a:gdLst/>
            <a:ahLst/>
            <a:cxnLst/>
            <a:pathLst>
              <a:path w="4288" h="459">
                <a:moveTo>
                  <a:pt x="0" y="0"/>
                </a:moveTo>
                <a:cubicBezTo>
                  <a:pt x="136" y="43"/>
                  <a:pt x="556" y="232"/>
                  <a:pt x="816" y="256"/>
                </a:cubicBezTo>
                <a:cubicBezTo>
                  <a:pt x="1076" y="280"/>
                  <a:pt x="1387" y="124"/>
                  <a:pt x="1560" y="144"/>
                </a:cubicBezTo>
                <a:cubicBezTo>
                  <a:pt x="1733" y="164"/>
                  <a:pt x="1725" y="375"/>
                  <a:pt x="1856" y="376"/>
                </a:cubicBezTo>
                <a:cubicBezTo>
                  <a:pt x="1987" y="377"/>
                  <a:pt x="2064" y="139"/>
                  <a:pt x="2344" y="152"/>
                </a:cubicBezTo>
                <a:cubicBezTo>
                  <a:pt x="2624" y="165"/>
                  <a:pt x="3212" y="459"/>
                  <a:pt x="3536" y="456"/>
                </a:cubicBezTo>
                <a:cubicBezTo>
                  <a:pt x="3860" y="453"/>
                  <a:pt x="4165" y="188"/>
                  <a:pt x="4288" y="136"/>
                </a:cubicBezTo>
              </a:path>
            </a:pathLst>
          </a:custGeom>
          <a:noFill/>
          <a:ln w="76200" cap="flat" cmpd="sng">
            <a:solidFill>
              <a:schemeClr val="folHlink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096" name="任意多边形 2076"/>
          <p:cNvSpPr/>
          <p:nvPr/>
        </p:nvSpPr>
        <p:spPr>
          <a:xfrm>
            <a:off x="4076700" y="1930400"/>
            <a:ext cx="889000" cy="381000"/>
          </a:xfrm>
          <a:custGeom>
            <a:avLst/>
            <a:gdLst/>
            <a:ahLst/>
            <a:cxnLst/>
            <a:pathLst>
              <a:path w="560" h="240">
                <a:moveTo>
                  <a:pt x="0" y="32"/>
                </a:moveTo>
                <a:cubicBezTo>
                  <a:pt x="102" y="89"/>
                  <a:pt x="205" y="147"/>
                  <a:pt x="280" y="144"/>
                </a:cubicBezTo>
                <a:cubicBezTo>
                  <a:pt x="355" y="141"/>
                  <a:pt x="401" y="0"/>
                  <a:pt x="448" y="16"/>
                </a:cubicBezTo>
                <a:cubicBezTo>
                  <a:pt x="495" y="32"/>
                  <a:pt x="541" y="201"/>
                  <a:pt x="560" y="240"/>
                </a:cubicBezTo>
              </a:path>
            </a:pathLst>
          </a:custGeom>
          <a:noFill/>
          <a:ln w="114300" cap="flat" cmpd="sng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2051" name="标题 2050"/>
          <p:cNvSpPr>
            <a:spLocks noGrp="1"/>
          </p:cNvSpPr>
          <p:nvPr>
            <p:ph type="ctrTitle"/>
          </p:nvPr>
        </p:nvSpPr>
        <p:spPr>
          <a:xfrm>
            <a:off x="1371600" y="1511300"/>
            <a:ext cx="6400800" cy="2273300"/>
          </a:xfrm>
          <a:prstGeom prst="rect">
            <a:avLst/>
          </a:prstGeom>
          <a:noFill/>
          <a:ln w="9525">
            <a:noFill/>
            <a:miter/>
          </a:ln>
          <a:effectLst>
            <a:outerShdw dist="45791" dir="2021404" algn="ctr" rotWithShape="0">
              <a:schemeClr val="bg2"/>
            </a:outerShdw>
          </a:effectLst>
        </p:spPr>
        <p:txBody>
          <a:bodyPr anchor="b"/>
          <a:lstStyle>
            <a:lvl1pPr lvl="0">
              <a:defRPr kern="1200">
                <a:solidFill>
                  <a:schemeClr val="tx2"/>
                </a:solidFill>
                <a:effectLst>
                  <a:outerShdw blurRad="38100" dist="38100" dir="2700000">
                    <a:srgbClr val="C0C0C0"/>
                  </a:outerShdw>
                </a:effectLst>
              </a:defRPr>
            </a:lvl1pPr>
          </a:lstStyle>
          <a:p>
            <a:pPr lvl="0"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2052" name="副标题 2051"/>
          <p:cNvSpPr>
            <a:spLocks noGrp="1"/>
          </p:cNvSpPr>
          <p:nvPr>
            <p:ph type="subTitle" idx="1"/>
          </p:nvPr>
        </p:nvSpPr>
        <p:spPr>
          <a:xfrm>
            <a:off x="1549400" y="4051300"/>
            <a:ext cx="6032500" cy="1003300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t"/>
          <a:lstStyle>
            <a:lvl1pPr marL="0" lvl="0" indent="0" algn="ctr">
              <a:buNone/>
              <a:defRPr sz="2800" kern="1200">
                <a:effectLst>
                  <a:outerShdw blurRad="38100" dist="38100" dir="2700000">
                    <a:srgbClr val="C0C0C0"/>
                  </a:outerShdw>
                </a:effectLst>
              </a:defRPr>
            </a:lvl1pPr>
            <a:lvl2pPr marL="457200" lvl="1" indent="-457200" algn="ctr">
              <a:buNone/>
              <a:defRPr sz="2800" kern="1200">
                <a:effectLst>
                  <a:outerShdw blurRad="38100" dist="38100" dir="2700000">
                    <a:srgbClr val="C0C0C0"/>
                  </a:outerShdw>
                </a:effectLst>
              </a:defRPr>
            </a:lvl2pPr>
            <a:lvl3pPr marL="914400" lvl="2" indent="-914400" algn="ctr">
              <a:buNone/>
              <a:defRPr sz="2800" kern="1200">
                <a:effectLst>
                  <a:outerShdw blurRad="38100" dist="38100" dir="2700000">
                    <a:srgbClr val="C0C0C0"/>
                  </a:outerShdw>
                </a:effectLst>
              </a:defRPr>
            </a:lvl3pPr>
            <a:lvl4pPr marL="1371600" lvl="3" indent="-1371600" algn="ctr">
              <a:buNone/>
              <a:defRPr sz="2800" kern="1200">
                <a:effectLst>
                  <a:outerShdw blurRad="38100" dist="38100" dir="2700000">
                    <a:srgbClr val="C0C0C0"/>
                  </a:outerShdw>
                </a:effectLst>
              </a:defRPr>
            </a:lvl4pPr>
            <a:lvl5pPr marL="1828800" lvl="4" indent="-1828800" algn="ctr">
              <a:buNone/>
              <a:defRPr sz="2800" kern="1200">
                <a:effectLst>
                  <a:outerShdw blurRad="38100" dist="38100" dir="2700000">
                    <a:srgbClr val="C0C0C0"/>
                  </a:outerShdw>
                </a:effectLst>
              </a:defRPr>
            </a:lvl5pPr>
          </a:lstStyle>
          <a:p>
            <a:pPr lvl="0" fontAlgn="base"/>
            <a:r>
              <a:rPr lang="zh-CN" altLang="en-US" strike="noStrike" noProof="1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2052"/>
          <p:cNvSpPr>
            <a:spLocks noGrp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t"/>
          <a:p>
            <a:pPr fontAlgn="base"/>
            <a:endParaRPr lang="en-US" altLang="zh-CN" strike="noStrike" noProof="1" dirty="0">
              <a:latin typeface="Comic Sans MS" panose="030F0702030302020204" pitchFamily="66" charset="0"/>
            </a:endParaRPr>
          </a:p>
        </p:txBody>
      </p:sp>
      <p:sp>
        <p:nvSpPr>
          <p:cNvPr id="5" name="页脚占位符 2053"/>
          <p:cNvSpPr>
            <a:spLocks noGrp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t"/>
          <a:p>
            <a:pPr fontAlgn="base"/>
            <a:endParaRPr lang="en-US" altLang="zh-CN" strike="noStrike" noProof="1" dirty="0">
              <a:latin typeface="Comic Sans MS" panose="030F0702030302020204" pitchFamily="66" charset="0"/>
            </a:endParaRPr>
          </a:p>
        </p:txBody>
      </p:sp>
      <p:sp>
        <p:nvSpPr>
          <p:cNvPr id="6" name="灯片编号占位符 2054"/>
          <p:cNvSpPr>
            <a:spLocks noGrp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t"/>
          <a:p>
            <a:pPr fontAlgn="base"/>
            <a:fld id="{9A0DB2DC-4C9A-4742-B13C-FB6460FD3503}" type="slidenum">
              <a:rPr lang="zh-CN" altLang="en-US" strike="noStrike" noProof="1" dirty="0">
                <a:latin typeface="Comic Sans MS" panose="030F0702030302020204" pitchFamily="66" charset="0"/>
                <a:ea typeface="宋体" panose="02010600030101010101" pitchFamily="2" charset="-122"/>
                <a:cs typeface="+mn-ea"/>
              </a:rPr>
            </a:fld>
            <a:endParaRPr lang="en-US" altLang="zh-CN" strike="noStrike" noProof="1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Comic Sans MS" panose="030F0702030302020204" pitchFamily="66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Comic Sans MS" panose="030F0702030302020204" pitchFamily="66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0" y="1828800"/>
            <a:ext cx="3771138" cy="3657600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10862" y="1828800"/>
            <a:ext cx="3771138" cy="3657600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Comic Sans MS" panose="030F0702030302020204" pitchFamily="66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Comic Sans MS" panose="030F0702030302020204" pitchFamily="66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Comic Sans MS" panose="030F0702030302020204" pitchFamily="66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Comic Sans MS" panose="030F0702030302020204" pitchFamily="66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Comic Sans MS" panose="030F0702030302020204" pitchFamily="66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Comic Sans MS" panose="030F0702030302020204" pitchFamily="66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Comic Sans MS" panose="030F0702030302020204" pitchFamily="66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457950" y="152400"/>
            <a:ext cx="1924050" cy="5334000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60611" cy="5334000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Comic Sans MS" panose="030F0702030302020204" pitchFamily="66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Freeform 2"/>
          <p:cNvSpPr/>
          <p:nvPr/>
        </p:nvSpPr>
        <p:spPr bwMode="auto">
          <a:xfrm>
            <a:off x="4760913" y="20638"/>
            <a:ext cx="4438650" cy="4038600"/>
          </a:xfrm>
          <a:custGeom>
            <a:avLst/>
            <a:gdLst/>
            <a:ahLst/>
            <a:cxnLst>
              <a:cxn ang="0">
                <a:pos x="23" y="4"/>
              </a:cxn>
              <a:cxn ang="0">
                <a:pos x="11" y="71"/>
              </a:cxn>
              <a:cxn ang="0">
                <a:pos x="25" y="393"/>
              </a:cxn>
              <a:cxn ang="0">
                <a:pos x="54" y="457"/>
              </a:cxn>
              <a:cxn ang="0">
                <a:pos x="158" y="482"/>
              </a:cxn>
              <a:cxn ang="0">
                <a:pos x="204" y="495"/>
              </a:cxn>
              <a:cxn ang="0">
                <a:pos x="520" y="475"/>
              </a:cxn>
              <a:cxn ang="0">
                <a:pos x="533" y="167"/>
              </a:cxn>
              <a:cxn ang="0">
                <a:pos x="369" y="16"/>
              </a:cxn>
              <a:cxn ang="0">
                <a:pos x="249" y="29"/>
              </a:cxn>
              <a:cxn ang="0">
                <a:pos x="198" y="11"/>
              </a:cxn>
              <a:cxn ang="0">
                <a:pos x="151" y="2"/>
              </a:cxn>
              <a:cxn ang="0">
                <a:pos x="23" y="4"/>
              </a:cxn>
            </a:cxnLst>
            <a:rect l="0" t="0" r="r" b="b"/>
            <a:pathLst>
              <a:path w="546" h="497">
                <a:moveTo>
                  <a:pt x="23" y="4"/>
                </a:moveTo>
                <a:cubicBezTo>
                  <a:pt x="23" y="4"/>
                  <a:pt x="0" y="34"/>
                  <a:pt x="11" y="71"/>
                </a:cubicBezTo>
                <a:cubicBezTo>
                  <a:pt x="19" y="100"/>
                  <a:pt x="25" y="393"/>
                  <a:pt x="25" y="393"/>
                </a:cubicBezTo>
                <a:cubicBezTo>
                  <a:pt x="25" y="393"/>
                  <a:pt x="42" y="452"/>
                  <a:pt x="54" y="457"/>
                </a:cubicBezTo>
                <a:cubicBezTo>
                  <a:pt x="66" y="462"/>
                  <a:pt x="158" y="482"/>
                  <a:pt x="158" y="482"/>
                </a:cubicBezTo>
                <a:cubicBezTo>
                  <a:pt x="158" y="482"/>
                  <a:pt x="191" y="497"/>
                  <a:pt x="204" y="495"/>
                </a:cubicBezTo>
                <a:cubicBezTo>
                  <a:pt x="217" y="494"/>
                  <a:pt x="506" y="487"/>
                  <a:pt x="520" y="475"/>
                </a:cubicBezTo>
                <a:cubicBezTo>
                  <a:pt x="533" y="463"/>
                  <a:pt x="546" y="218"/>
                  <a:pt x="533" y="167"/>
                </a:cubicBezTo>
                <a:cubicBezTo>
                  <a:pt x="520" y="117"/>
                  <a:pt x="404" y="14"/>
                  <a:pt x="369" y="16"/>
                </a:cubicBezTo>
                <a:cubicBezTo>
                  <a:pt x="335" y="17"/>
                  <a:pt x="249" y="29"/>
                  <a:pt x="249" y="29"/>
                </a:cubicBezTo>
                <a:lnTo>
                  <a:pt x="198" y="11"/>
                </a:lnTo>
                <a:lnTo>
                  <a:pt x="151" y="2"/>
                </a:lnTo>
                <a:cubicBezTo>
                  <a:pt x="151" y="2"/>
                  <a:pt x="79" y="0"/>
                  <a:pt x="23" y="4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4099" name="Group 3"/>
          <p:cNvGrpSpPr/>
          <p:nvPr/>
        </p:nvGrpSpPr>
        <p:grpSpPr>
          <a:xfrm>
            <a:off x="4572000" y="28575"/>
            <a:ext cx="4756150" cy="4338638"/>
            <a:chOff x="0" y="0"/>
            <a:chExt cx="2958" cy="2699"/>
          </a:xfrm>
        </p:grpSpPr>
        <p:sp>
          <p:nvSpPr>
            <p:cNvPr id="255" name="Freeform 4"/>
            <p:cNvSpPr/>
            <p:nvPr/>
          </p:nvSpPr>
          <p:spPr bwMode="auto">
            <a:xfrm>
              <a:off x="142" y="0"/>
              <a:ext cx="490" cy="187"/>
            </a:xfrm>
            <a:custGeom>
              <a:avLst/>
              <a:gdLst/>
              <a:ahLst/>
              <a:cxnLst>
                <a:cxn ang="0">
                  <a:pos x="71" y="25"/>
                </a:cxn>
                <a:cxn ang="0">
                  <a:pos x="91" y="20"/>
                </a:cxn>
                <a:cxn ang="0">
                  <a:pos x="92" y="17"/>
                </a:cxn>
                <a:cxn ang="0">
                  <a:pos x="88" y="0"/>
                </a:cxn>
                <a:cxn ang="0">
                  <a:pos x="25" y="0"/>
                </a:cxn>
                <a:cxn ang="0">
                  <a:pos x="10" y="22"/>
                </a:cxn>
                <a:cxn ang="0">
                  <a:pos x="71" y="25"/>
                </a:cxn>
              </a:cxnLst>
              <a:rect l="0" t="0" r="r" b="b"/>
              <a:pathLst>
                <a:path w="97" h="37">
                  <a:moveTo>
                    <a:pt x="71" y="25"/>
                  </a:moveTo>
                  <a:cubicBezTo>
                    <a:pt x="81" y="22"/>
                    <a:pt x="87" y="21"/>
                    <a:pt x="91" y="20"/>
                  </a:cubicBezTo>
                  <a:cubicBezTo>
                    <a:pt x="91" y="19"/>
                    <a:pt x="91" y="19"/>
                    <a:pt x="92" y="17"/>
                  </a:cubicBezTo>
                  <a:cubicBezTo>
                    <a:pt x="97" y="11"/>
                    <a:pt x="95" y="4"/>
                    <a:pt x="88" y="0"/>
                  </a:cubicBezTo>
                  <a:lnTo>
                    <a:pt x="25" y="0"/>
                  </a:lnTo>
                  <a:cubicBezTo>
                    <a:pt x="10" y="3"/>
                    <a:pt x="0" y="10"/>
                    <a:pt x="10" y="22"/>
                  </a:cubicBezTo>
                  <a:cubicBezTo>
                    <a:pt x="10" y="22"/>
                    <a:pt x="28" y="37"/>
                    <a:pt x="71" y="25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56" name="Freeform 5"/>
            <p:cNvSpPr>
              <a:spLocks noEditPoints="1"/>
            </p:cNvSpPr>
            <p:nvPr/>
          </p:nvSpPr>
          <p:spPr bwMode="auto">
            <a:xfrm>
              <a:off x="0" y="0"/>
              <a:ext cx="2958" cy="2699"/>
            </a:xfrm>
            <a:custGeom>
              <a:avLst/>
              <a:gdLst/>
              <a:ahLst/>
              <a:cxnLst>
                <a:cxn ang="0">
                  <a:pos x="504" y="1"/>
                </a:cxn>
                <a:cxn ang="0">
                  <a:pos x="157" y="0"/>
                </a:cxn>
                <a:cxn ang="0">
                  <a:pos x="225" y="21"/>
                </a:cxn>
                <a:cxn ang="0">
                  <a:pos x="174" y="39"/>
                </a:cxn>
                <a:cxn ang="0">
                  <a:pos x="207" y="71"/>
                </a:cxn>
                <a:cxn ang="0">
                  <a:pos x="74" y="60"/>
                </a:cxn>
                <a:cxn ang="0">
                  <a:pos x="26" y="63"/>
                </a:cxn>
                <a:cxn ang="0">
                  <a:pos x="199" y="487"/>
                </a:cxn>
                <a:cxn ang="0">
                  <a:pos x="144" y="341"/>
                </a:cxn>
                <a:cxn ang="0">
                  <a:pos x="105" y="376"/>
                </a:cxn>
                <a:cxn ang="0">
                  <a:pos x="94" y="435"/>
                </a:cxn>
                <a:cxn ang="0">
                  <a:pos x="124" y="265"/>
                </a:cxn>
                <a:cxn ang="0">
                  <a:pos x="153" y="228"/>
                </a:cxn>
                <a:cxn ang="0">
                  <a:pos x="209" y="237"/>
                </a:cxn>
                <a:cxn ang="0">
                  <a:pos x="188" y="306"/>
                </a:cxn>
                <a:cxn ang="0">
                  <a:pos x="192" y="395"/>
                </a:cxn>
                <a:cxn ang="0">
                  <a:pos x="515" y="483"/>
                </a:cxn>
                <a:cxn ang="0">
                  <a:pos x="454" y="427"/>
                </a:cxn>
                <a:cxn ang="0">
                  <a:pos x="425" y="345"/>
                </a:cxn>
                <a:cxn ang="0">
                  <a:pos x="396" y="270"/>
                </a:cxn>
                <a:cxn ang="0">
                  <a:pos x="460" y="256"/>
                </a:cxn>
                <a:cxn ang="0">
                  <a:pos x="407" y="223"/>
                </a:cxn>
                <a:cxn ang="0">
                  <a:pos x="439" y="226"/>
                </a:cxn>
                <a:cxn ang="0">
                  <a:pos x="438" y="209"/>
                </a:cxn>
                <a:cxn ang="0">
                  <a:pos x="376" y="211"/>
                </a:cxn>
                <a:cxn ang="0">
                  <a:pos x="357" y="343"/>
                </a:cxn>
                <a:cxn ang="0">
                  <a:pos x="347" y="230"/>
                </a:cxn>
                <a:cxn ang="0">
                  <a:pos x="331" y="182"/>
                </a:cxn>
                <a:cxn ang="0">
                  <a:pos x="347" y="136"/>
                </a:cxn>
                <a:cxn ang="0">
                  <a:pos x="339" y="99"/>
                </a:cxn>
                <a:cxn ang="0">
                  <a:pos x="331" y="62"/>
                </a:cxn>
                <a:cxn ang="0">
                  <a:pos x="369" y="103"/>
                </a:cxn>
                <a:cxn ang="0">
                  <a:pos x="415" y="47"/>
                </a:cxn>
                <a:cxn ang="0">
                  <a:pos x="409" y="95"/>
                </a:cxn>
                <a:cxn ang="0">
                  <a:pos x="401" y="130"/>
                </a:cxn>
                <a:cxn ang="0">
                  <a:pos x="401" y="181"/>
                </a:cxn>
                <a:cxn ang="0">
                  <a:pos x="558" y="181"/>
                </a:cxn>
                <a:cxn ang="0">
                  <a:pos x="554" y="76"/>
                </a:cxn>
                <a:cxn ang="0">
                  <a:pos x="249" y="69"/>
                </a:cxn>
                <a:cxn ang="0">
                  <a:pos x="293" y="93"/>
                </a:cxn>
                <a:cxn ang="0">
                  <a:pos x="171" y="195"/>
                </a:cxn>
                <a:cxn ang="0">
                  <a:pos x="69" y="98"/>
                </a:cxn>
                <a:cxn ang="0">
                  <a:pos x="191" y="106"/>
                </a:cxn>
                <a:cxn ang="0">
                  <a:pos x="220" y="105"/>
                </a:cxn>
                <a:cxn ang="0">
                  <a:pos x="302" y="121"/>
                </a:cxn>
                <a:cxn ang="0">
                  <a:pos x="276" y="256"/>
                </a:cxn>
                <a:cxn ang="0">
                  <a:pos x="260" y="137"/>
                </a:cxn>
                <a:cxn ang="0">
                  <a:pos x="171" y="195"/>
                </a:cxn>
                <a:cxn ang="0">
                  <a:pos x="223" y="225"/>
                </a:cxn>
                <a:cxn ang="0">
                  <a:pos x="247" y="158"/>
                </a:cxn>
                <a:cxn ang="0">
                  <a:pos x="326" y="292"/>
                </a:cxn>
                <a:cxn ang="0">
                  <a:pos x="215" y="321"/>
                </a:cxn>
                <a:cxn ang="0">
                  <a:pos x="309" y="277"/>
                </a:cxn>
                <a:cxn ang="0">
                  <a:pos x="318" y="133"/>
                </a:cxn>
                <a:cxn ang="0">
                  <a:pos x="313" y="213"/>
                </a:cxn>
                <a:cxn ang="0">
                  <a:pos x="299" y="144"/>
                </a:cxn>
                <a:cxn ang="0">
                  <a:pos x="507" y="179"/>
                </a:cxn>
                <a:cxn ang="0">
                  <a:pos x="461" y="162"/>
                </a:cxn>
              </a:cxnLst>
              <a:rect l="0" t="0" r="r" b="b"/>
              <a:pathLst>
                <a:path w="585" h="534">
                  <a:moveTo>
                    <a:pt x="554" y="76"/>
                  </a:moveTo>
                  <a:cubicBezTo>
                    <a:pt x="551" y="32"/>
                    <a:pt x="543" y="9"/>
                    <a:pt x="504" y="1"/>
                  </a:cubicBezTo>
                  <a:cubicBezTo>
                    <a:pt x="500" y="1"/>
                    <a:pt x="494" y="0"/>
                    <a:pt x="486" y="0"/>
                  </a:cubicBezTo>
                  <a:lnTo>
                    <a:pt x="157" y="0"/>
                  </a:lnTo>
                  <a:cubicBezTo>
                    <a:pt x="156" y="5"/>
                    <a:pt x="153" y="17"/>
                    <a:pt x="158" y="17"/>
                  </a:cubicBezTo>
                  <a:cubicBezTo>
                    <a:pt x="171" y="17"/>
                    <a:pt x="223" y="21"/>
                    <a:pt x="225" y="21"/>
                  </a:cubicBezTo>
                  <a:cubicBezTo>
                    <a:pt x="226" y="21"/>
                    <a:pt x="250" y="16"/>
                    <a:pt x="237" y="28"/>
                  </a:cubicBezTo>
                  <a:cubicBezTo>
                    <a:pt x="223" y="41"/>
                    <a:pt x="192" y="41"/>
                    <a:pt x="174" y="39"/>
                  </a:cubicBezTo>
                  <a:cubicBezTo>
                    <a:pt x="131" y="36"/>
                    <a:pt x="152" y="56"/>
                    <a:pt x="168" y="56"/>
                  </a:cubicBezTo>
                  <a:cubicBezTo>
                    <a:pt x="218" y="56"/>
                    <a:pt x="228" y="68"/>
                    <a:pt x="207" y="71"/>
                  </a:cubicBezTo>
                  <a:cubicBezTo>
                    <a:pt x="186" y="74"/>
                    <a:pt x="182" y="73"/>
                    <a:pt x="162" y="76"/>
                  </a:cubicBezTo>
                  <a:cubicBezTo>
                    <a:pt x="7" y="101"/>
                    <a:pt x="59" y="60"/>
                    <a:pt x="74" y="60"/>
                  </a:cubicBezTo>
                  <a:cubicBezTo>
                    <a:pt x="139" y="59"/>
                    <a:pt x="123" y="37"/>
                    <a:pt x="107" y="42"/>
                  </a:cubicBezTo>
                  <a:cubicBezTo>
                    <a:pt x="91" y="46"/>
                    <a:pt x="34" y="27"/>
                    <a:pt x="26" y="63"/>
                  </a:cubicBezTo>
                  <a:cubicBezTo>
                    <a:pt x="19" y="100"/>
                    <a:pt x="42" y="282"/>
                    <a:pt x="36" y="317"/>
                  </a:cubicBezTo>
                  <a:cubicBezTo>
                    <a:pt x="0" y="534"/>
                    <a:pt x="199" y="487"/>
                    <a:pt x="199" y="487"/>
                  </a:cubicBezTo>
                  <a:cubicBezTo>
                    <a:pt x="156" y="453"/>
                    <a:pt x="174" y="421"/>
                    <a:pt x="171" y="403"/>
                  </a:cubicBezTo>
                  <a:cubicBezTo>
                    <a:pt x="161" y="345"/>
                    <a:pt x="154" y="337"/>
                    <a:pt x="144" y="341"/>
                  </a:cubicBezTo>
                  <a:cubicBezTo>
                    <a:pt x="121" y="352"/>
                    <a:pt x="123" y="358"/>
                    <a:pt x="126" y="367"/>
                  </a:cubicBezTo>
                  <a:cubicBezTo>
                    <a:pt x="142" y="416"/>
                    <a:pt x="105" y="376"/>
                    <a:pt x="105" y="376"/>
                  </a:cubicBezTo>
                  <a:cubicBezTo>
                    <a:pt x="98" y="380"/>
                    <a:pt x="95" y="390"/>
                    <a:pt x="99" y="399"/>
                  </a:cubicBezTo>
                  <a:cubicBezTo>
                    <a:pt x="131" y="463"/>
                    <a:pt x="101" y="446"/>
                    <a:pt x="94" y="435"/>
                  </a:cubicBezTo>
                  <a:cubicBezTo>
                    <a:pt x="61" y="390"/>
                    <a:pt x="92" y="366"/>
                    <a:pt x="88" y="352"/>
                  </a:cubicBezTo>
                  <a:cubicBezTo>
                    <a:pt x="75" y="295"/>
                    <a:pt x="118" y="274"/>
                    <a:pt x="124" y="265"/>
                  </a:cubicBezTo>
                  <a:cubicBezTo>
                    <a:pt x="130" y="256"/>
                    <a:pt x="127" y="253"/>
                    <a:pt x="129" y="234"/>
                  </a:cubicBezTo>
                  <a:cubicBezTo>
                    <a:pt x="136" y="195"/>
                    <a:pt x="155" y="216"/>
                    <a:pt x="153" y="228"/>
                  </a:cubicBezTo>
                  <a:cubicBezTo>
                    <a:pt x="148" y="274"/>
                    <a:pt x="176" y="242"/>
                    <a:pt x="186" y="228"/>
                  </a:cubicBezTo>
                  <a:cubicBezTo>
                    <a:pt x="218" y="186"/>
                    <a:pt x="214" y="229"/>
                    <a:pt x="209" y="237"/>
                  </a:cubicBezTo>
                  <a:cubicBezTo>
                    <a:pt x="203" y="244"/>
                    <a:pt x="198" y="255"/>
                    <a:pt x="200" y="260"/>
                  </a:cubicBezTo>
                  <a:cubicBezTo>
                    <a:pt x="208" y="283"/>
                    <a:pt x="193" y="305"/>
                    <a:pt x="188" y="306"/>
                  </a:cubicBezTo>
                  <a:cubicBezTo>
                    <a:pt x="184" y="308"/>
                    <a:pt x="170" y="314"/>
                    <a:pt x="170" y="332"/>
                  </a:cubicBezTo>
                  <a:cubicBezTo>
                    <a:pt x="171" y="350"/>
                    <a:pt x="192" y="382"/>
                    <a:pt x="192" y="395"/>
                  </a:cubicBezTo>
                  <a:cubicBezTo>
                    <a:pt x="193" y="492"/>
                    <a:pt x="236" y="499"/>
                    <a:pt x="255" y="497"/>
                  </a:cubicBezTo>
                  <a:cubicBezTo>
                    <a:pt x="275" y="496"/>
                    <a:pt x="445" y="490"/>
                    <a:pt x="515" y="483"/>
                  </a:cubicBezTo>
                  <a:cubicBezTo>
                    <a:pt x="585" y="477"/>
                    <a:pt x="538" y="458"/>
                    <a:pt x="518" y="458"/>
                  </a:cubicBezTo>
                  <a:cubicBezTo>
                    <a:pt x="467" y="458"/>
                    <a:pt x="454" y="427"/>
                    <a:pt x="454" y="427"/>
                  </a:cubicBezTo>
                  <a:cubicBezTo>
                    <a:pt x="454" y="427"/>
                    <a:pt x="453" y="405"/>
                    <a:pt x="431" y="400"/>
                  </a:cubicBezTo>
                  <a:cubicBezTo>
                    <a:pt x="376" y="385"/>
                    <a:pt x="411" y="353"/>
                    <a:pt x="425" y="345"/>
                  </a:cubicBezTo>
                  <a:cubicBezTo>
                    <a:pt x="438" y="338"/>
                    <a:pt x="430" y="335"/>
                    <a:pt x="420" y="329"/>
                  </a:cubicBezTo>
                  <a:cubicBezTo>
                    <a:pt x="398" y="316"/>
                    <a:pt x="394" y="300"/>
                    <a:pt x="396" y="270"/>
                  </a:cubicBezTo>
                  <a:cubicBezTo>
                    <a:pt x="397" y="240"/>
                    <a:pt x="416" y="249"/>
                    <a:pt x="416" y="249"/>
                  </a:cubicBezTo>
                  <a:cubicBezTo>
                    <a:pt x="416" y="249"/>
                    <a:pt x="448" y="262"/>
                    <a:pt x="460" y="256"/>
                  </a:cubicBezTo>
                  <a:cubicBezTo>
                    <a:pt x="472" y="250"/>
                    <a:pt x="467" y="239"/>
                    <a:pt x="461" y="244"/>
                  </a:cubicBezTo>
                  <a:cubicBezTo>
                    <a:pt x="455" y="248"/>
                    <a:pt x="412" y="244"/>
                    <a:pt x="407" y="223"/>
                  </a:cubicBezTo>
                  <a:cubicBezTo>
                    <a:pt x="403" y="202"/>
                    <a:pt x="418" y="213"/>
                    <a:pt x="422" y="214"/>
                  </a:cubicBezTo>
                  <a:cubicBezTo>
                    <a:pt x="427" y="216"/>
                    <a:pt x="427" y="220"/>
                    <a:pt x="439" y="226"/>
                  </a:cubicBezTo>
                  <a:cubicBezTo>
                    <a:pt x="468" y="241"/>
                    <a:pt x="454" y="224"/>
                    <a:pt x="454" y="224"/>
                  </a:cubicBezTo>
                  <a:cubicBezTo>
                    <a:pt x="454" y="224"/>
                    <a:pt x="454" y="224"/>
                    <a:pt x="438" y="209"/>
                  </a:cubicBezTo>
                  <a:cubicBezTo>
                    <a:pt x="423" y="194"/>
                    <a:pt x="406" y="199"/>
                    <a:pt x="389" y="199"/>
                  </a:cubicBezTo>
                  <a:cubicBezTo>
                    <a:pt x="373" y="199"/>
                    <a:pt x="376" y="211"/>
                    <a:pt x="376" y="211"/>
                  </a:cubicBezTo>
                  <a:cubicBezTo>
                    <a:pt x="376" y="211"/>
                    <a:pt x="373" y="242"/>
                    <a:pt x="370" y="291"/>
                  </a:cubicBezTo>
                  <a:cubicBezTo>
                    <a:pt x="368" y="341"/>
                    <a:pt x="360" y="347"/>
                    <a:pt x="357" y="343"/>
                  </a:cubicBezTo>
                  <a:cubicBezTo>
                    <a:pt x="354" y="338"/>
                    <a:pt x="350" y="313"/>
                    <a:pt x="350" y="305"/>
                  </a:cubicBezTo>
                  <a:cubicBezTo>
                    <a:pt x="350" y="298"/>
                    <a:pt x="345" y="264"/>
                    <a:pt x="347" y="230"/>
                  </a:cubicBezTo>
                  <a:cubicBezTo>
                    <a:pt x="350" y="195"/>
                    <a:pt x="356" y="210"/>
                    <a:pt x="334" y="201"/>
                  </a:cubicBezTo>
                  <a:cubicBezTo>
                    <a:pt x="311" y="192"/>
                    <a:pt x="323" y="182"/>
                    <a:pt x="331" y="182"/>
                  </a:cubicBezTo>
                  <a:cubicBezTo>
                    <a:pt x="338" y="182"/>
                    <a:pt x="350" y="189"/>
                    <a:pt x="352" y="181"/>
                  </a:cubicBezTo>
                  <a:cubicBezTo>
                    <a:pt x="356" y="160"/>
                    <a:pt x="359" y="141"/>
                    <a:pt x="347" y="136"/>
                  </a:cubicBezTo>
                  <a:cubicBezTo>
                    <a:pt x="322" y="127"/>
                    <a:pt x="332" y="121"/>
                    <a:pt x="341" y="118"/>
                  </a:cubicBezTo>
                  <a:cubicBezTo>
                    <a:pt x="350" y="115"/>
                    <a:pt x="352" y="94"/>
                    <a:pt x="339" y="99"/>
                  </a:cubicBezTo>
                  <a:cubicBezTo>
                    <a:pt x="313" y="107"/>
                    <a:pt x="316" y="85"/>
                    <a:pt x="321" y="82"/>
                  </a:cubicBezTo>
                  <a:cubicBezTo>
                    <a:pt x="325" y="79"/>
                    <a:pt x="334" y="83"/>
                    <a:pt x="331" y="62"/>
                  </a:cubicBezTo>
                  <a:cubicBezTo>
                    <a:pt x="328" y="41"/>
                    <a:pt x="347" y="34"/>
                    <a:pt x="351" y="53"/>
                  </a:cubicBezTo>
                  <a:cubicBezTo>
                    <a:pt x="354" y="73"/>
                    <a:pt x="363" y="112"/>
                    <a:pt x="369" y="103"/>
                  </a:cubicBezTo>
                  <a:cubicBezTo>
                    <a:pt x="375" y="94"/>
                    <a:pt x="385" y="57"/>
                    <a:pt x="395" y="41"/>
                  </a:cubicBezTo>
                  <a:cubicBezTo>
                    <a:pt x="406" y="24"/>
                    <a:pt x="418" y="38"/>
                    <a:pt x="415" y="47"/>
                  </a:cubicBezTo>
                  <a:cubicBezTo>
                    <a:pt x="401" y="88"/>
                    <a:pt x="426" y="90"/>
                    <a:pt x="426" y="90"/>
                  </a:cubicBezTo>
                  <a:cubicBezTo>
                    <a:pt x="426" y="90"/>
                    <a:pt x="423" y="96"/>
                    <a:pt x="409" y="95"/>
                  </a:cubicBezTo>
                  <a:cubicBezTo>
                    <a:pt x="382" y="92"/>
                    <a:pt x="393" y="110"/>
                    <a:pt x="405" y="115"/>
                  </a:cubicBezTo>
                  <a:cubicBezTo>
                    <a:pt x="431" y="124"/>
                    <a:pt x="414" y="130"/>
                    <a:pt x="401" y="130"/>
                  </a:cubicBezTo>
                  <a:cubicBezTo>
                    <a:pt x="387" y="130"/>
                    <a:pt x="381" y="134"/>
                    <a:pt x="378" y="148"/>
                  </a:cubicBezTo>
                  <a:cubicBezTo>
                    <a:pt x="369" y="191"/>
                    <a:pt x="401" y="181"/>
                    <a:pt x="401" y="181"/>
                  </a:cubicBezTo>
                  <a:cubicBezTo>
                    <a:pt x="452" y="195"/>
                    <a:pt x="528" y="188"/>
                    <a:pt x="528" y="188"/>
                  </a:cubicBezTo>
                  <a:cubicBezTo>
                    <a:pt x="543" y="192"/>
                    <a:pt x="552" y="189"/>
                    <a:pt x="558" y="181"/>
                  </a:cubicBezTo>
                  <a:lnTo>
                    <a:pt x="558" y="103"/>
                  </a:lnTo>
                  <a:cubicBezTo>
                    <a:pt x="556" y="93"/>
                    <a:pt x="555" y="84"/>
                    <a:pt x="554" y="76"/>
                  </a:cubicBezTo>
                  <a:close/>
                  <a:moveTo>
                    <a:pt x="231" y="77"/>
                  </a:moveTo>
                  <a:cubicBezTo>
                    <a:pt x="233" y="65"/>
                    <a:pt x="249" y="69"/>
                    <a:pt x="249" y="69"/>
                  </a:cubicBezTo>
                  <a:cubicBezTo>
                    <a:pt x="249" y="69"/>
                    <a:pt x="278" y="79"/>
                    <a:pt x="290" y="78"/>
                  </a:cubicBezTo>
                  <a:cubicBezTo>
                    <a:pt x="301" y="76"/>
                    <a:pt x="318" y="93"/>
                    <a:pt x="293" y="93"/>
                  </a:cubicBezTo>
                  <a:cubicBezTo>
                    <a:pt x="267" y="93"/>
                    <a:pt x="228" y="104"/>
                    <a:pt x="231" y="77"/>
                  </a:cubicBezTo>
                  <a:close/>
                  <a:moveTo>
                    <a:pt x="171" y="195"/>
                  </a:moveTo>
                  <a:cubicBezTo>
                    <a:pt x="153" y="195"/>
                    <a:pt x="46" y="237"/>
                    <a:pt x="45" y="128"/>
                  </a:cubicBezTo>
                  <a:cubicBezTo>
                    <a:pt x="45" y="104"/>
                    <a:pt x="39" y="83"/>
                    <a:pt x="69" y="98"/>
                  </a:cubicBezTo>
                  <a:cubicBezTo>
                    <a:pt x="99" y="112"/>
                    <a:pt x="72" y="111"/>
                    <a:pt x="137" y="108"/>
                  </a:cubicBezTo>
                  <a:cubicBezTo>
                    <a:pt x="137" y="108"/>
                    <a:pt x="184" y="110"/>
                    <a:pt x="191" y="106"/>
                  </a:cubicBezTo>
                  <a:cubicBezTo>
                    <a:pt x="199" y="101"/>
                    <a:pt x="192" y="91"/>
                    <a:pt x="207" y="91"/>
                  </a:cubicBezTo>
                  <a:cubicBezTo>
                    <a:pt x="222" y="90"/>
                    <a:pt x="220" y="105"/>
                    <a:pt x="220" y="105"/>
                  </a:cubicBezTo>
                  <a:cubicBezTo>
                    <a:pt x="220" y="105"/>
                    <a:pt x="207" y="124"/>
                    <a:pt x="305" y="111"/>
                  </a:cubicBezTo>
                  <a:cubicBezTo>
                    <a:pt x="317" y="109"/>
                    <a:pt x="327" y="121"/>
                    <a:pt x="302" y="121"/>
                  </a:cubicBezTo>
                  <a:cubicBezTo>
                    <a:pt x="290" y="122"/>
                    <a:pt x="272" y="128"/>
                    <a:pt x="278" y="143"/>
                  </a:cubicBezTo>
                  <a:cubicBezTo>
                    <a:pt x="284" y="158"/>
                    <a:pt x="276" y="256"/>
                    <a:pt x="276" y="256"/>
                  </a:cubicBezTo>
                  <a:cubicBezTo>
                    <a:pt x="276" y="256"/>
                    <a:pt x="271" y="274"/>
                    <a:pt x="262" y="245"/>
                  </a:cubicBezTo>
                  <a:cubicBezTo>
                    <a:pt x="259" y="235"/>
                    <a:pt x="262" y="144"/>
                    <a:pt x="260" y="137"/>
                  </a:cubicBezTo>
                  <a:cubicBezTo>
                    <a:pt x="259" y="129"/>
                    <a:pt x="217" y="122"/>
                    <a:pt x="215" y="154"/>
                  </a:cubicBezTo>
                  <a:cubicBezTo>
                    <a:pt x="214" y="185"/>
                    <a:pt x="205" y="195"/>
                    <a:pt x="171" y="195"/>
                  </a:cubicBezTo>
                  <a:close/>
                  <a:moveTo>
                    <a:pt x="237" y="231"/>
                  </a:moveTo>
                  <a:cubicBezTo>
                    <a:pt x="230" y="240"/>
                    <a:pt x="219" y="247"/>
                    <a:pt x="223" y="225"/>
                  </a:cubicBezTo>
                  <a:cubicBezTo>
                    <a:pt x="228" y="202"/>
                    <a:pt x="232" y="170"/>
                    <a:pt x="232" y="155"/>
                  </a:cubicBezTo>
                  <a:cubicBezTo>
                    <a:pt x="232" y="155"/>
                    <a:pt x="244" y="135"/>
                    <a:pt x="247" y="158"/>
                  </a:cubicBezTo>
                  <a:cubicBezTo>
                    <a:pt x="250" y="181"/>
                    <a:pt x="244" y="221"/>
                    <a:pt x="237" y="231"/>
                  </a:cubicBezTo>
                  <a:close/>
                  <a:moveTo>
                    <a:pt x="326" y="292"/>
                  </a:moveTo>
                  <a:cubicBezTo>
                    <a:pt x="327" y="320"/>
                    <a:pt x="355" y="400"/>
                    <a:pt x="286" y="399"/>
                  </a:cubicBezTo>
                  <a:cubicBezTo>
                    <a:pt x="217" y="398"/>
                    <a:pt x="214" y="409"/>
                    <a:pt x="215" y="321"/>
                  </a:cubicBezTo>
                  <a:cubicBezTo>
                    <a:pt x="216" y="236"/>
                    <a:pt x="225" y="253"/>
                    <a:pt x="230" y="264"/>
                  </a:cubicBezTo>
                  <a:cubicBezTo>
                    <a:pt x="230" y="264"/>
                    <a:pt x="253" y="318"/>
                    <a:pt x="309" y="277"/>
                  </a:cubicBezTo>
                  <a:cubicBezTo>
                    <a:pt x="319" y="269"/>
                    <a:pt x="324" y="263"/>
                    <a:pt x="326" y="292"/>
                  </a:cubicBezTo>
                  <a:close/>
                  <a:moveTo>
                    <a:pt x="318" y="133"/>
                  </a:moveTo>
                  <a:cubicBezTo>
                    <a:pt x="338" y="148"/>
                    <a:pt x="316" y="165"/>
                    <a:pt x="316" y="165"/>
                  </a:cubicBezTo>
                  <a:cubicBezTo>
                    <a:pt x="316" y="165"/>
                    <a:pt x="302" y="189"/>
                    <a:pt x="313" y="213"/>
                  </a:cubicBezTo>
                  <a:cubicBezTo>
                    <a:pt x="324" y="237"/>
                    <a:pt x="324" y="265"/>
                    <a:pt x="301" y="239"/>
                  </a:cubicBezTo>
                  <a:cubicBezTo>
                    <a:pt x="279" y="214"/>
                    <a:pt x="293" y="156"/>
                    <a:pt x="299" y="144"/>
                  </a:cubicBezTo>
                  <a:cubicBezTo>
                    <a:pt x="299" y="144"/>
                    <a:pt x="299" y="118"/>
                    <a:pt x="318" y="133"/>
                  </a:cubicBezTo>
                  <a:close/>
                  <a:moveTo>
                    <a:pt x="507" y="179"/>
                  </a:moveTo>
                  <a:cubicBezTo>
                    <a:pt x="498" y="185"/>
                    <a:pt x="507" y="179"/>
                    <a:pt x="465" y="177"/>
                  </a:cubicBezTo>
                  <a:cubicBezTo>
                    <a:pt x="423" y="176"/>
                    <a:pt x="461" y="162"/>
                    <a:pt x="461" y="162"/>
                  </a:cubicBezTo>
                  <a:cubicBezTo>
                    <a:pt x="565" y="166"/>
                    <a:pt x="516" y="173"/>
                    <a:pt x="507" y="17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57" name="Freeform 6"/>
            <p:cNvSpPr/>
            <p:nvPr/>
          </p:nvSpPr>
          <p:spPr bwMode="auto">
            <a:xfrm>
              <a:off x="703" y="1269"/>
              <a:ext cx="238" cy="283"/>
            </a:xfrm>
            <a:custGeom>
              <a:avLst/>
              <a:gdLst/>
              <a:ahLst/>
              <a:cxnLst>
                <a:cxn ang="0">
                  <a:pos x="40" y="15"/>
                </a:cxn>
                <a:cxn ang="0">
                  <a:pos x="27" y="56"/>
                </a:cxn>
                <a:cxn ang="0">
                  <a:pos x="40" y="15"/>
                </a:cxn>
              </a:cxnLst>
              <a:rect l="0" t="0" r="r" b="b"/>
              <a:pathLst>
                <a:path w="47" h="56">
                  <a:moveTo>
                    <a:pt x="40" y="15"/>
                  </a:moveTo>
                  <a:cubicBezTo>
                    <a:pt x="37" y="0"/>
                    <a:pt x="0" y="23"/>
                    <a:pt x="27" y="56"/>
                  </a:cubicBezTo>
                  <a:cubicBezTo>
                    <a:pt x="27" y="56"/>
                    <a:pt x="47" y="49"/>
                    <a:pt x="40" y="15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58" name="Freeform 7"/>
            <p:cNvSpPr/>
            <p:nvPr/>
          </p:nvSpPr>
          <p:spPr bwMode="auto">
            <a:xfrm>
              <a:off x="485" y="1385"/>
              <a:ext cx="208" cy="379"/>
            </a:xfrm>
            <a:custGeom>
              <a:avLst/>
              <a:gdLst/>
              <a:ahLst/>
              <a:cxnLst>
                <a:cxn ang="0">
                  <a:pos x="19" y="27"/>
                </a:cxn>
                <a:cxn ang="0">
                  <a:pos x="12" y="69"/>
                </a:cxn>
                <a:cxn ang="0">
                  <a:pos x="40" y="45"/>
                </a:cxn>
                <a:cxn ang="0">
                  <a:pos x="37" y="24"/>
                </a:cxn>
                <a:cxn ang="0">
                  <a:pos x="19" y="27"/>
                </a:cxn>
              </a:cxnLst>
              <a:rect l="0" t="0" r="r" b="b"/>
              <a:pathLst>
                <a:path w="41" h="75">
                  <a:moveTo>
                    <a:pt x="19" y="27"/>
                  </a:moveTo>
                  <a:cubicBezTo>
                    <a:pt x="0" y="54"/>
                    <a:pt x="6" y="63"/>
                    <a:pt x="12" y="69"/>
                  </a:cubicBezTo>
                  <a:cubicBezTo>
                    <a:pt x="18" y="75"/>
                    <a:pt x="30" y="74"/>
                    <a:pt x="40" y="45"/>
                  </a:cubicBezTo>
                  <a:cubicBezTo>
                    <a:pt x="40" y="45"/>
                    <a:pt x="32" y="31"/>
                    <a:pt x="37" y="24"/>
                  </a:cubicBezTo>
                  <a:cubicBezTo>
                    <a:pt x="41" y="16"/>
                    <a:pt x="38" y="0"/>
                    <a:pt x="19" y="2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59" name="Freeform 8"/>
            <p:cNvSpPr/>
            <p:nvPr/>
          </p:nvSpPr>
          <p:spPr bwMode="auto">
            <a:xfrm>
              <a:off x="354" y="627"/>
              <a:ext cx="683" cy="318"/>
            </a:xfrm>
            <a:custGeom>
              <a:avLst/>
              <a:gdLst/>
              <a:ahLst/>
              <a:cxnLst>
                <a:cxn ang="0">
                  <a:pos x="112" y="4"/>
                </a:cxn>
                <a:cxn ang="0">
                  <a:pos x="24" y="4"/>
                </a:cxn>
                <a:cxn ang="0">
                  <a:pos x="2" y="25"/>
                </a:cxn>
                <a:cxn ang="0">
                  <a:pos x="60" y="58"/>
                </a:cxn>
                <a:cxn ang="0">
                  <a:pos x="96" y="54"/>
                </a:cxn>
                <a:cxn ang="0">
                  <a:pos x="113" y="53"/>
                </a:cxn>
                <a:cxn ang="0">
                  <a:pos x="112" y="4"/>
                </a:cxn>
              </a:cxnLst>
              <a:rect l="0" t="0" r="r" b="b"/>
              <a:pathLst>
                <a:path w="135" h="63">
                  <a:moveTo>
                    <a:pt x="112" y="4"/>
                  </a:moveTo>
                  <a:cubicBezTo>
                    <a:pt x="105" y="9"/>
                    <a:pt x="24" y="4"/>
                    <a:pt x="24" y="4"/>
                  </a:cubicBezTo>
                  <a:cubicBezTo>
                    <a:pt x="15" y="4"/>
                    <a:pt x="3" y="1"/>
                    <a:pt x="2" y="25"/>
                  </a:cubicBezTo>
                  <a:cubicBezTo>
                    <a:pt x="0" y="63"/>
                    <a:pt x="48" y="58"/>
                    <a:pt x="60" y="58"/>
                  </a:cubicBezTo>
                  <a:cubicBezTo>
                    <a:pt x="72" y="58"/>
                    <a:pt x="84" y="48"/>
                    <a:pt x="96" y="54"/>
                  </a:cubicBezTo>
                  <a:cubicBezTo>
                    <a:pt x="96" y="54"/>
                    <a:pt x="107" y="63"/>
                    <a:pt x="113" y="53"/>
                  </a:cubicBezTo>
                  <a:cubicBezTo>
                    <a:pt x="135" y="13"/>
                    <a:pt x="120" y="0"/>
                    <a:pt x="112" y="4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60" name="Freeform 9"/>
            <p:cNvSpPr/>
            <p:nvPr/>
          </p:nvSpPr>
          <p:spPr bwMode="auto">
            <a:xfrm>
              <a:off x="1128" y="1527"/>
              <a:ext cx="490" cy="515"/>
            </a:xfrm>
            <a:custGeom>
              <a:avLst/>
              <a:gdLst/>
              <a:ahLst/>
              <a:cxnLst>
                <a:cxn ang="0">
                  <a:pos x="67" y="5"/>
                </a:cxn>
                <a:cxn ang="0">
                  <a:pos x="31" y="5"/>
                </a:cxn>
                <a:cxn ang="0">
                  <a:pos x="12" y="57"/>
                </a:cxn>
                <a:cxn ang="0">
                  <a:pos x="79" y="62"/>
                </a:cxn>
                <a:cxn ang="0">
                  <a:pos x="67" y="5"/>
                </a:cxn>
              </a:cxnLst>
              <a:rect l="0" t="0" r="r" b="b"/>
              <a:pathLst>
                <a:path w="97" h="102">
                  <a:moveTo>
                    <a:pt x="67" y="5"/>
                  </a:moveTo>
                  <a:cubicBezTo>
                    <a:pt x="55" y="10"/>
                    <a:pt x="31" y="5"/>
                    <a:pt x="31" y="5"/>
                  </a:cubicBezTo>
                  <a:cubicBezTo>
                    <a:pt x="0" y="6"/>
                    <a:pt x="16" y="39"/>
                    <a:pt x="12" y="57"/>
                  </a:cubicBezTo>
                  <a:cubicBezTo>
                    <a:pt x="8" y="76"/>
                    <a:pt x="63" y="102"/>
                    <a:pt x="79" y="62"/>
                  </a:cubicBezTo>
                  <a:cubicBezTo>
                    <a:pt x="97" y="20"/>
                    <a:pt x="79" y="0"/>
                    <a:pt x="67" y="5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61" name="Freeform 10"/>
            <p:cNvSpPr/>
            <p:nvPr/>
          </p:nvSpPr>
          <p:spPr bwMode="auto">
            <a:xfrm>
              <a:off x="2255" y="1006"/>
              <a:ext cx="501" cy="96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40" y="15"/>
                </a:cxn>
                <a:cxn ang="0">
                  <a:pos x="15" y="0"/>
                </a:cxn>
              </a:cxnLst>
              <a:rect l="0" t="0" r="r" b="b"/>
              <a:pathLst>
                <a:path w="99" h="19">
                  <a:moveTo>
                    <a:pt x="15" y="0"/>
                  </a:moveTo>
                  <a:cubicBezTo>
                    <a:pt x="0" y="0"/>
                    <a:pt x="19" y="19"/>
                    <a:pt x="40" y="15"/>
                  </a:cubicBezTo>
                  <a:cubicBezTo>
                    <a:pt x="99" y="1"/>
                    <a:pt x="15" y="0"/>
                    <a:pt x="15" y="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62" name="Freeform 11"/>
            <p:cNvSpPr/>
            <p:nvPr/>
          </p:nvSpPr>
          <p:spPr bwMode="auto">
            <a:xfrm>
              <a:off x="2422" y="986"/>
              <a:ext cx="385" cy="237"/>
            </a:xfrm>
            <a:custGeom>
              <a:avLst/>
              <a:gdLst/>
              <a:ahLst/>
              <a:cxnLst>
                <a:cxn ang="0">
                  <a:pos x="21" y="37"/>
                </a:cxn>
                <a:cxn ang="0">
                  <a:pos x="70" y="17"/>
                </a:cxn>
                <a:cxn ang="0">
                  <a:pos x="48" y="3"/>
                </a:cxn>
                <a:cxn ang="0">
                  <a:pos x="19" y="32"/>
                </a:cxn>
                <a:cxn ang="0">
                  <a:pos x="21" y="37"/>
                </a:cxn>
              </a:cxnLst>
              <a:rect l="0" t="0" r="r" b="b"/>
              <a:pathLst>
                <a:path w="76" h="47">
                  <a:moveTo>
                    <a:pt x="21" y="37"/>
                  </a:moveTo>
                  <a:cubicBezTo>
                    <a:pt x="21" y="37"/>
                    <a:pt x="50" y="47"/>
                    <a:pt x="70" y="17"/>
                  </a:cubicBezTo>
                  <a:cubicBezTo>
                    <a:pt x="76" y="7"/>
                    <a:pt x="65" y="0"/>
                    <a:pt x="48" y="3"/>
                  </a:cubicBezTo>
                  <a:cubicBezTo>
                    <a:pt x="39" y="5"/>
                    <a:pt x="39" y="32"/>
                    <a:pt x="19" y="32"/>
                  </a:cubicBezTo>
                  <a:cubicBezTo>
                    <a:pt x="0" y="32"/>
                    <a:pt x="21" y="37"/>
                    <a:pt x="21" y="3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63" name="Freeform 12"/>
            <p:cNvSpPr/>
            <p:nvPr/>
          </p:nvSpPr>
          <p:spPr bwMode="auto">
            <a:xfrm>
              <a:off x="2407" y="1183"/>
              <a:ext cx="415" cy="187"/>
            </a:xfrm>
            <a:custGeom>
              <a:avLst/>
              <a:gdLst/>
              <a:ahLst/>
              <a:cxnLst>
                <a:cxn ang="0">
                  <a:pos x="72" y="6"/>
                </a:cxn>
                <a:cxn ang="0">
                  <a:pos x="24" y="17"/>
                </a:cxn>
                <a:cxn ang="0">
                  <a:pos x="17" y="26"/>
                </a:cxn>
                <a:cxn ang="0">
                  <a:pos x="76" y="23"/>
                </a:cxn>
                <a:cxn ang="0">
                  <a:pos x="82" y="20"/>
                </a:cxn>
                <a:cxn ang="0">
                  <a:pos x="82" y="0"/>
                </a:cxn>
                <a:cxn ang="0">
                  <a:pos x="72" y="6"/>
                </a:cxn>
              </a:cxnLst>
              <a:rect l="0" t="0" r="r" b="b"/>
              <a:pathLst>
                <a:path w="82" h="37">
                  <a:moveTo>
                    <a:pt x="72" y="6"/>
                  </a:moveTo>
                  <a:cubicBezTo>
                    <a:pt x="57" y="23"/>
                    <a:pt x="24" y="17"/>
                    <a:pt x="24" y="17"/>
                  </a:cubicBezTo>
                  <a:cubicBezTo>
                    <a:pt x="24" y="17"/>
                    <a:pt x="0" y="16"/>
                    <a:pt x="17" y="26"/>
                  </a:cubicBezTo>
                  <a:cubicBezTo>
                    <a:pt x="33" y="37"/>
                    <a:pt x="53" y="32"/>
                    <a:pt x="76" y="23"/>
                  </a:cubicBezTo>
                  <a:cubicBezTo>
                    <a:pt x="78" y="22"/>
                    <a:pt x="80" y="21"/>
                    <a:pt x="82" y="20"/>
                  </a:cubicBezTo>
                  <a:lnTo>
                    <a:pt x="82" y="0"/>
                  </a:lnTo>
                  <a:cubicBezTo>
                    <a:pt x="79" y="1"/>
                    <a:pt x="75" y="2"/>
                    <a:pt x="72" y="6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64" name="Freeform 13"/>
            <p:cNvSpPr/>
            <p:nvPr/>
          </p:nvSpPr>
          <p:spPr bwMode="auto">
            <a:xfrm>
              <a:off x="2083" y="1360"/>
              <a:ext cx="698" cy="167"/>
            </a:xfrm>
            <a:custGeom>
              <a:avLst/>
              <a:gdLst/>
              <a:ahLst/>
              <a:cxnLst>
                <a:cxn ang="0">
                  <a:pos x="21" y="1"/>
                </a:cxn>
                <a:cxn ang="0">
                  <a:pos x="8" y="14"/>
                </a:cxn>
                <a:cxn ang="0">
                  <a:pos x="57" y="22"/>
                </a:cxn>
                <a:cxn ang="0">
                  <a:pos x="117" y="23"/>
                </a:cxn>
                <a:cxn ang="0">
                  <a:pos x="114" y="8"/>
                </a:cxn>
                <a:cxn ang="0">
                  <a:pos x="82" y="3"/>
                </a:cxn>
                <a:cxn ang="0">
                  <a:pos x="21" y="1"/>
                </a:cxn>
              </a:cxnLst>
              <a:rect l="0" t="0" r="r" b="b"/>
              <a:pathLst>
                <a:path w="138" h="33">
                  <a:moveTo>
                    <a:pt x="21" y="1"/>
                  </a:moveTo>
                  <a:cubicBezTo>
                    <a:pt x="21" y="1"/>
                    <a:pt x="0" y="8"/>
                    <a:pt x="8" y="14"/>
                  </a:cubicBezTo>
                  <a:cubicBezTo>
                    <a:pt x="15" y="20"/>
                    <a:pt x="48" y="22"/>
                    <a:pt x="57" y="22"/>
                  </a:cubicBezTo>
                  <a:cubicBezTo>
                    <a:pt x="66" y="22"/>
                    <a:pt x="96" y="33"/>
                    <a:pt x="117" y="23"/>
                  </a:cubicBezTo>
                  <a:cubicBezTo>
                    <a:pt x="138" y="12"/>
                    <a:pt x="123" y="9"/>
                    <a:pt x="114" y="8"/>
                  </a:cubicBezTo>
                  <a:cubicBezTo>
                    <a:pt x="105" y="6"/>
                    <a:pt x="102" y="0"/>
                    <a:pt x="82" y="3"/>
                  </a:cubicBezTo>
                  <a:cubicBezTo>
                    <a:pt x="37" y="11"/>
                    <a:pt x="21" y="1"/>
                    <a:pt x="21" y="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65" name="Freeform 14"/>
            <p:cNvSpPr/>
            <p:nvPr/>
          </p:nvSpPr>
          <p:spPr bwMode="auto">
            <a:xfrm>
              <a:off x="2159" y="1522"/>
              <a:ext cx="567" cy="146"/>
            </a:xfrm>
            <a:custGeom>
              <a:avLst/>
              <a:gdLst/>
              <a:ahLst/>
              <a:cxnLst>
                <a:cxn ang="0">
                  <a:pos x="98" y="19"/>
                </a:cxn>
                <a:cxn ang="0">
                  <a:pos x="103" y="4"/>
                </a:cxn>
                <a:cxn ang="0">
                  <a:pos x="74" y="10"/>
                </a:cxn>
                <a:cxn ang="0">
                  <a:pos x="36" y="6"/>
                </a:cxn>
                <a:cxn ang="0">
                  <a:pos x="2" y="4"/>
                </a:cxn>
                <a:cxn ang="0">
                  <a:pos x="98" y="19"/>
                </a:cxn>
              </a:cxnLst>
              <a:rect l="0" t="0" r="r" b="b"/>
              <a:pathLst>
                <a:path w="112" h="29">
                  <a:moveTo>
                    <a:pt x="98" y="19"/>
                  </a:moveTo>
                  <a:cubicBezTo>
                    <a:pt x="112" y="13"/>
                    <a:pt x="111" y="0"/>
                    <a:pt x="103" y="4"/>
                  </a:cubicBezTo>
                  <a:cubicBezTo>
                    <a:pt x="96" y="9"/>
                    <a:pt x="83" y="10"/>
                    <a:pt x="74" y="10"/>
                  </a:cubicBezTo>
                  <a:cubicBezTo>
                    <a:pt x="65" y="11"/>
                    <a:pt x="45" y="3"/>
                    <a:pt x="36" y="6"/>
                  </a:cubicBezTo>
                  <a:cubicBezTo>
                    <a:pt x="27" y="9"/>
                    <a:pt x="2" y="4"/>
                    <a:pt x="2" y="4"/>
                  </a:cubicBezTo>
                  <a:cubicBezTo>
                    <a:pt x="0" y="29"/>
                    <a:pt x="83" y="25"/>
                    <a:pt x="98" y="1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66" name="Freeform 15"/>
            <p:cNvSpPr/>
            <p:nvPr/>
          </p:nvSpPr>
          <p:spPr bwMode="auto">
            <a:xfrm>
              <a:off x="2124" y="1638"/>
              <a:ext cx="581" cy="480"/>
            </a:xfrm>
            <a:custGeom>
              <a:avLst/>
              <a:gdLst/>
              <a:ahLst/>
              <a:cxnLst>
                <a:cxn ang="0">
                  <a:pos x="3" y="53"/>
                </a:cxn>
                <a:cxn ang="0">
                  <a:pos x="26" y="54"/>
                </a:cxn>
                <a:cxn ang="0">
                  <a:pos x="50" y="77"/>
                </a:cxn>
                <a:cxn ang="0">
                  <a:pos x="59" y="84"/>
                </a:cxn>
                <a:cxn ang="0">
                  <a:pos x="81" y="52"/>
                </a:cxn>
                <a:cxn ang="0">
                  <a:pos x="111" y="52"/>
                </a:cxn>
                <a:cxn ang="0">
                  <a:pos x="79" y="27"/>
                </a:cxn>
                <a:cxn ang="0">
                  <a:pos x="37" y="16"/>
                </a:cxn>
                <a:cxn ang="0">
                  <a:pos x="12" y="41"/>
                </a:cxn>
                <a:cxn ang="0">
                  <a:pos x="3" y="53"/>
                </a:cxn>
              </a:cxnLst>
              <a:rect l="0" t="0" r="r" b="b"/>
              <a:pathLst>
                <a:path w="115" h="95">
                  <a:moveTo>
                    <a:pt x="3" y="53"/>
                  </a:moveTo>
                  <a:cubicBezTo>
                    <a:pt x="5" y="60"/>
                    <a:pt x="14" y="68"/>
                    <a:pt x="26" y="54"/>
                  </a:cubicBezTo>
                  <a:cubicBezTo>
                    <a:pt x="48" y="29"/>
                    <a:pt x="48" y="72"/>
                    <a:pt x="50" y="77"/>
                  </a:cubicBezTo>
                  <a:cubicBezTo>
                    <a:pt x="51" y="81"/>
                    <a:pt x="54" y="95"/>
                    <a:pt x="59" y="84"/>
                  </a:cubicBezTo>
                  <a:cubicBezTo>
                    <a:pt x="63" y="74"/>
                    <a:pt x="70" y="39"/>
                    <a:pt x="81" y="52"/>
                  </a:cubicBezTo>
                  <a:cubicBezTo>
                    <a:pt x="100" y="76"/>
                    <a:pt x="115" y="54"/>
                    <a:pt x="111" y="52"/>
                  </a:cubicBezTo>
                  <a:cubicBezTo>
                    <a:pt x="106" y="51"/>
                    <a:pt x="79" y="37"/>
                    <a:pt x="79" y="27"/>
                  </a:cubicBezTo>
                  <a:cubicBezTo>
                    <a:pt x="79" y="16"/>
                    <a:pt x="42" y="0"/>
                    <a:pt x="37" y="16"/>
                  </a:cubicBezTo>
                  <a:cubicBezTo>
                    <a:pt x="33" y="33"/>
                    <a:pt x="12" y="41"/>
                    <a:pt x="12" y="41"/>
                  </a:cubicBezTo>
                  <a:cubicBezTo>
                    <a:pt x="0" y="44"/>
                    <a:pt x="2" y="45"/>
                    <a:pt x="3" y="5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67" name="Freeform 16"/>
            <p:cNvSpPr/>
            <p:nvPr/>
          </p:nvSpPr>
          <p:spPr bwMode="auto">
            <a:xfrm>
              <a:off x="2503" y="1446"/>
              <a:ext cx="329" cy="854"/>
            </a:xfrm>
            <a:custGeom>
              <a:avLst/>
              <a:gdLst/>
              <a:ahLst/>
              <a:cxnLst>
                <a:cxn ang="0">
                  <a:pos x="51" y="40"/>
                </a:cxn>
                <a:cxn ang="0">
                  <a:pos x="22" y="49"/>
                </a:cxn>
                <a:cxn ang="0">
                  <a:pos x="22" y="59"/>
                </a:cxn>
                <a:cxn ang="0">
                  <a:pos x="50" y="90"/>
                </a:cxn>
                <a:cxn ang="0">
                  <a:pos x="34" y="118"/>
                </a:cxn>
                <a:cxn ang="0">
                  <a:pos x="0" y="148"/>
                </a:cxn>
                <a:cxn ang="0">
                  <a:pos x="17" y="155"/>
                </a:cxn>
                <a:cxn ang="0">
                  <a:pos x="47" y="166"/>
                </a:cxn>
                <a:cxn ang="0">
                  <a:pos x="63" y="162"/>
                </a:cxn>
                <a:cxn ang="0">
                  <a:pos x="65" y="0"/>
                </a:cxn>
                <a:cxn ang="0">
                  <a:pos x="51" y="40"/>
                </a:cxn>
              </a:cxnLst>
              <a:rect l="0" t="0" r="r" b="b"/>
              <a:pathLst>
                <a:path w="65" h="169">
                  <a:moveTo>
                    <a:pt x="51" y="40"/>
                  </a:moveTo>
                  <a:cubicBezTo>
                    <a:pt x="44" y="46"/>
                    <a:pt x="30" y="49"/>
                    <a:pt x="22" y="49"/>
                  </a:cubicBezTo>
                  <a:cubicBezTo>
                    <a:pt x="13" y="48"/>
                    <a:pt x="14" y="56"/>
                    <a:pt x="22" y="59"/>
                  </a:cubicBezTo>
                  <a:cubicBezTo>
                    <a:pt x="30" y="62"/>
                    <a:pt x="49" y="75"/>
                    <a:pt x="50" y="90"/>
                  </a:cubicBezTo>
                  <a:cubicBezTo>
                    <a:pt x="50" y="104"/>
                    <a:pt x="51" y="115"/>
                    <a:pt x="34" y="118"/>
                  </a:cubicBezTo>
                  <a:cubicBezTo>
                    <a:pt x="18" y="122"/>
                    <a:pt x="3" y="124"/>
                    <a:pt x="0" y="148"/>
                  </a:cubicBezTo>
                  <a:cubicBezTo>
                    <a:pt x="0" y="148"/>
                    <a:pt x="10" y="154"/>
                    <a:pt x="17" y="155"/>
                  </a:cubicBezTo>
                  <a:cubicBezTo>
                    <a:pt x="23" y="155"/>
                    <a:pt x="42" y="163"/>
                    <a:pt x="47" y="166"/>
                  </a:cubicBezTo>
                  <a:cubicBezTo>
                    <a:pt x="51" y="169"/>
                    <a:pt x="58" y="167"/>
                    <a:pt x="63" y="162"/>
                  </a:cubicBezTo>
                  <a:lnTo>
                    <a:pt x="65" y="0"/>
                  </a:lnTo>
                  <a:cubicBezTo>
                    <a:pt x="64" y="8"/>
                    <a:pt x="58" y="36"/>
                    <a:pt x="51" y="4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4113" name="Group 17"/>
          <p:cNvGrpSpPr/>
          <p:nvPr/>
        </p:nvGrpSpPr>
        <p:grpSpPr>
          <a:xfrm>
            <a:off x="554038" y="36513"/>
            <a:ext cx="7891462" cy="6821487"/>
            <a:chOff x="0" y="0"/>
            <a:chExt cx="4971" cy="4297"/>
          </a:xfrm>
        </p:grpSpPr>
        <p:sp>
          <p:nvSpPr>
            <p:cNvPr id="269" name="Rectangle 18"/>
            <p:cNvSpPr>
              <a:spLocks noChangeArrowheads="1"/>
            </p:cNvSpPr>
            <p:nvPr/>
          </p:nvSpPr>
          <p:spPr bwMode="auto">
            <a:xfrm>
              <a:off x="35" y="0"/>
              <a:ext cx="21" cy="10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9525">
              <a:noFill/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70" name="Freeform 19"/>
            <p:cNvSpPr>
              <a:spLocks noEditPoints="1"/>
            </p:cNvSpPr>
            <p:nvPr/>
          </p:nvSpPr>
          <p:spPr bwMode="auto">
            <a:xfrm>
              <a:off x="35" y="202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71" name="Freeform 20"/>
            <p:cNvSpPr>
              <a:spLocks noEditPoints="1"/>
            </p:cNvSpPr>
            <p:nvPr/>
          </p:nvSpPr>
          <p:spPr bwMode="auto">
            <a:xfrm>
              <a:off x="35" y="607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72" name="Freeform 21"/>
            <p:cNvSpPr>
              <a:spLocks noEditPoints="1"/>
            </p:cNvSpPr>
            <p:nvPr/>
          </p:nvSpPr>
          <p:spPr bwMode="auto">
            <a:xfrm>
              <a:off x="35" y="1011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73" name="Freeform 22"/>
            <p:cNvSpPr>
              <a:spLocks noEditPoints="1"/>
            </p:cNvSpPr>
            <p:nvPr/>
          </p:nvSpPr>
          <p:spPr bwMode="auto">
            <a:xfrm>
              <a:off x="35" y="1415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74" name="Freeform 23"/>
            <p:cNvSpPr>
              <a:spLocks noEditPoints="1"/>
            </p:cNvSpPr>
            <p:nvPr/>
          </p:nvSpPr>
          <p:spPr bwMode="auto">
            <a:xfrm>
              <a:off x="35" y="1820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75" name="Freeform 24"/>
            <p:cNvSpPr>
              <a:spLocks noEditPoints="1"/>
            </p:cNvSpPr>
            <p:nvPr/>
          </p:nvSpPr>
          <p:spPr bwMode="auto">
            <a:xfrm>
              <a:off x="35" y="2224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76" name="Freeform 25"/>
            <p:cNvSpPr>
              <a:spLocks noEditPoints="1"/>
            </p:cNvSpPr>
            <p:nvPr/>
          </p:nvSpPr>
          <p:spPr bwMode="auto">
            <a:xfrm>
              <a:off x="35" y="2629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77" name="Freeform 26"/>
            <p:cNvSpPr>
              <a:spLocks noEditPoints="1"/>
            </p:cNvSpPr>
            <p:nvPr/>
          </p:nvSpPr>
          <p:spPr bwMode="auto">
            <a:xfrm>
              <a:off x="35" y="3033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78" name="Freeform 27"/>
            <p:cNvSpPr>
              <a:spLocks noEditPoints="1"/>
            </p:cNvSpPr>
            <p:nvPr/>
          </p:nvSpPr>
          <p:spPr bwMode="auto">
            <a:xfrm>
              <a:off x="35" y="3438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79" name="Freeform 28"/>
            <p:cNvSpPr>
              <a:spLocks noEditPoints="1"/>
            </p:cNvSpPr>
            <p:nvPr/>
          </p:nvSpPr>
          <p:spPr bwMode="auto">
            <a:xfrm>
              <a:off x="35" y="3842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80" name="Rectangle 29"/>
            <p:cNvSpPr>
              <a:spLocks noChangeArrowheads="1"/>
            </p:cNvSpPr>
            <p:nvPr/>
          </p:nvSpPr>
          <p:spPr bwMode="auto">
            <a:xfrm>
              <a:off x="35" y="4246"/>
              <a:ext cx="21" cy="5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9525">
              <a:noFill/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81" name="Rectangle 30"/>
            <p:cNvSpPr>
              <a:spLocks noChangeArrowheads="1"/>
            </p:cNvSpPr>
            <p:nvPr/>
          </p:nvSpPr>
          <p:spPr bwMode="auto">
            <a:xfrm>
              <a:off x="480" y="0"/>
              <a:ext cx="21" cy="10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9525">
              <a:noFill/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82" name="Freeform 31"/>
            <p:cNvSpPr>
              <a:spLocks noEditPoints="1"/>
            </p:cNvSpPr>
            <p:nvPr/>
          </p:nvSpPr>
          <p:spPr bwMode="auto">
            <a:xfrm>
              <a:off x="480" y="202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83" name="Freeform 32"/>
            <p:cNvSpPr>
              <a:spLocks noEditPoints="1"/>
            </p:cNvSpPr>
            <p:nvPr/>
          </p:nvSpPr>
          <p:spPr bwMode="auto">
            <a:xfrm>
              <a:off x="480" y="607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84" name="Freeform 33"/>
            <p:cNvSpPr>
              <a:spLocks noEditPoints="1"/>
            </p:cNvSpPr>
            <p:nvPr/>
          </p:nvSpPr>
          <p:spPr bwMode="auto">
            <a:xfrm>
              <a:off x="480" y="1011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85" name="Freeform 34"/>
            <p:cNvSpPr>
              <a:spLocks noEditPoints="1"/>
            </p:cNvSpPr>
            <p:nvPr/>
          </p:nvSpPr>
          <p:spPr bwMode="auto">
            <a:xfrm>
              <a:off x="480" y="1415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86" name="Freeform 35"/>
            <p:cNvSpPr>
              <a:spLocks noEditPoints="1"/>
            </p:cNvSpPr>
            <p:nvPr/>
          </p:nvSpPr>
          <p:spPr bwMode="auto">
            <a:xfrm>
              <a:off x="480" y="1820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87" name="Freeform 36"/>
            <p:cNvSpPr>
              <a:spLocks noEditPoints="1"/>
            </p:cNvSpPr>
            <p:nvPr/>
          </p:nvSpPr>
          <p:spPr bwMode="auto">
            <a:xfrm>
              <a:off x="480" y="2224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88" name="Freeform 37"/>
            <p:cNvSpPr>
              <a:spLocks noEditPoints="1"/>
            </p:cNvSpPr>
            <p:nvPr/>
          </p:nvSpPr>
          <p:spPr bwMode="auto">
            <a:xfrm>
              <a:off x="480" y="2629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89" name="Freeform 38"/>
            <p:cNvSpPr>
              <a:spLocks noEditPoints="1"/>
            </p:cNvSpPr>
            <p:nvPr/>
          </p:nvSpPr>
          <p:spPr bwMode="auto">
            <a:xfrm>
              <a:off x="480" y="3033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90" name="Freeform 39"/>
            <p:cNvSpPr>
              <a:spLocks noEditPoints="1"/>
            </p:cNvSpPr>
            <p:nvPr/>
          </p:nvSpPr>
          <p:spPr bwMode="auto">
            <a:xfrm>
              <a:off x="480" y="3438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91" name="Freeform 40"/>
            <p:cNvSpPr>
              <a:spLocks noEditPoints="1"/>
            </p:cNvSpPr>
            <p:nvPr/>
          </p:nvSpPr>
          <p:spPr bwMode="auto">
            <a:xfrm>
              <a:off x="480" y="3842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92" name="Rectangle 41"/>
            <p:cNvSpPr>
              <a:spLocks noChangeArrowheads="1"/>
            </p:cNvSpPr>
            <p:nvPr/>
          </p:nvSpPr>
          <p:spPr bwMode="auto">
            <a:xfrm>
              <a:off x="480" y="4246"/>
              <a:ext cx="21" cy="5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9525">
              <a:noFill/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93" name="Rectangle 42"/>
            <p:cNvSpPr>
              <a:spLocks noChangeArrowheads="1"/>
            </p:cNvSpPr>
            <p:nvPr/>
          </p:nvSpPr>
          <p:spPr bwMode="auto">
            <a:xfrm>
              <a:off x="930" y="0"/>
              <a:ext cx="21" cy="10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9525">
              <a:noFill/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94" name="Freeform 43"/>
            <p:cNvSpPr>
              <a:spLocks noEditPoints="1"/>
            </p:cNvSpPr>
            <p:nvPr/>
          </p:nvSpPr>
          <p:spPr bwMode="auto">
            <a:xfrm>
              <a:off x="930" y="202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95" name="Freeform 44"/>
            <p:cNvSpPr>
              <a:spLocks noEditPoints="1"/>
            </p:cNvSpPr>
            <p:nvPr/>
          </p:nvSpPr>
          <p:spPr bwMode="auto">
            <a:xfrm>
              <a:off x="930" y="607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96" name="Freeform 45"/>
            <p:cNvSpPr>
              <a:spLocks noEditPoints="1"/>
            </p:cNvSpPr>
            <p:nvPr/>
          </p:nvSpPr>
          <p:spPr bwMode="auto">
            <a:xfrm>
              <a:off x="930" y="1011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97" name="Freeform 46"/>
            <p:cNvSpPr>
              <a:spLocks noEditPoints="1"/>
            </p:cNvSpPr>
            <p:nvPr/>
          </p:nvSpPr>
          <p:spPr bwMode="auto">
            <a:xfrm>
              <a:off x="930" y="1415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98" name="Freeform 47"/>
            <p:cNvSpPr>
              <a:spLocks noEditPoints="1"/>
            </p:cNvSpPr>
            <p:nvPr/>
          </p:nvSpPr>
          <p:spPr bwMode="auto">
            <a:xfrm>
              <a:off x="930" y="1820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99" name="Freeform 48"/>
            <p:cNvSpPr>
              <a:spLocks noEditPoints="1"/>
            </p:cNvSpPr>
            <p:nvPr/>
          </p:nvSpPr>
          <p:spPr bwMode="auto">
            <a:xfrm>
              <a:off x="930" y="2224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00" name="Freeform 49"/>
            <p:cNvSpPr>
              <a:spLocks noEditPoints="1"/>
            </p:cNvSpPr>
            <p:nvPr/>
          </p:nvSpPr>
          <p:spPr bwMode="auto">
            <a:xfrm>
              <a:off x="930" y="2629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01" name="Freeform 50"/>
            <p:cNvSpPr>
              <a:spLocks noEditPoints="1"/>
            </p:cNvSpPr>
            <p:nvPr/>
          </p:nvSpPr>
          <p:spPr bwMode="auto">
            <a:xfrm>
              <a:off x="930" y="3033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02" name="Freeform 51"/>
            <p:cNvSpPr>
              <a:spLocks noEditPoints="1"/>
            </p:cNvSpPr>
            <p:nvPr/>
          </p:nvSpPr>
          <p:spPr bwMode="auto">
            <a:xfrm>
              <a:off x="930" y="3438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03" name="Freeform 52"/>
            <p:cNvSpPr>
              <a:spLocks noEditPoints="1"/>
            </p:cNvSpPr>
            <p:nvPr/>
          </p:nvSpPr>
          <p:spPr bwMode="auto">
            <a:xfrm>
              <a:off x="930" y="3842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04" name="Rectangle 53"/>
            <p:cNvSpPr>
              <a:spLocks noChangeArrowheads="1"/>
            </p:cNvSpPr>
            <p:nvPr/>
          </p:nvSpPr>
          <p:spPr bwMode="auto">
            <a:xfrm>
              <a:off x="930" y="4246"/>
              <a:ext cx="21" cy="5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9525">
              <a:noFill/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05" name="Rectangle 54"/>
            <p:cNvSpPr>
              <a:spLocks noChangeArrowheads="1"/>
            </p:cNvSpPr>
            <p:nvPr/>
          </p:nvSpPr>
          <p:spPr bwMode="auto">
            <a:xfrm>
              <a:off x="1375" y="0"/>
              <a:ext cx="21" cy="10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9525">
              <a:noFill/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06" name="Freeform 55"/>
            <p:cNvSpPr>
              <a:spLocks noEditPoints="1"/>
            </p:cNvSpPr>
            <p:nvPr/>
          </p:nvSpPr>
          <p:spPr bwMode="auto">
            <a:xfrm>
              <a:off x="1375" y="202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07" name="Freeform 56"/>
            <p:cNvSpPr>
              <a:spLocks noEditPoints="1"/>
            </p:cNvSpPr>
            <p:nvPr/>
          </p:nvSpPr>
          <p:spPr bwMode="auto">
            <a:xfrm>
              <a:off x="1375" y="607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08" name="Freeform 57"/>
            <p:cNvSpPr>
              <a:spLocks noEditPoints="1"/>
            </p:cNvSpPr>
            <p:nvPr/>
          </p:nvSpPr>
          <p:spPr bwMode="auto">
            <a:xfrm>
              <a:off x="1375" y="1011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09" name="Freeform 58"/>
            <p:cNvSpPr>
              <a:spLocks noEditPoints="1"/>
            </p:cNvSpPr>
            <p:nvPr/>
          </p:nvSpPr>
          <p:spPr bwMode="auto">
            <a:xfrm>
              <a:off x="1375" y="1415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10" name="Freeform 59"/>
            <p:cNvSpPr>
              <a:spLocks noEditPoints="1"/>
            </p:cNvSpPr>
            <p:nvPr/>
          </p:nvSpPr>
          <p:spPr bwMode="auto">
            <a:xfrm>
              <a:off x="1375" y="1820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11" name="Freeform 60"/>
            <p:cNvSpPr>
              <a:spLocks noEditPoints="1"/>
            </p:cNvSpPr>
            <p:nvPr/>
          </p:nvSpPr>
          <p:spPr bwMode="auto">
            <a:xfrm>
              <a:off x="1375" y="2224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12" name="Freeform 61"/>
            <p:cNvSpPr>
              <a:spLocks noEditPoints="1"/>
            </p:cNvSpPr>
            <p:nvPr/>
          </p:nvSpPr>
          <p:spPr bwMode="auto">
            <a:xfrm>
              <a:off x="1375" y="2629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13" name="Freeform 62"/>
            <p:cNvSpPr>
              <a:spLocks noEditPoints="1"/>
            </p:cNvSpPr>
            <p:nvPr/>
          </p:nvSpPr>
          <p:spPr bwMode="auto">
            <a:xfrm>
              <a:off x="1375" y="3033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14" name="Freeform 63"/>
            <p:cNvSpPr>
              <a:spLocks noEditPoints="1"/>
            </p:cNvSpPr>
            <p:nvPr/>
          </p:nvSpPr>
          <p:spPr bwMode="auto">
            <a:xfrm>
              <a:off x="1375" y="3438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15" name="Freeform 64"/>
            <p:cNvSpPr>
              <a:spLocks noEditPoints="1"/>
            </p:cNvSpPr>
            <p:nvPr/>
          </p:nvSpPr>
          <p:spPr bwMode="auto">
            <a:xfrm>
              <a:off x="1375" y="3842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16" name="Rectangle 65"/>
            <p:cNvSpPr>
              <a:spLocks noChangeArrowheads="1"/>
            </p:cNvSpPr>
            <p:nvPr/>
          </p:nvSpPr>
          <p:spPr bwMode="auto">
            <a:xfrm>
              <a:off x="1375" y="4246"/>
              <a:ext cx="21" cy="5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9525">
              <a:noFill/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17" name="Rectangle 66"/>
            <p:cNvSpPr>
              <a:spLocks noChangeArrowheads="1"/>
            </p:cNvSpPr>
            <p:nvPr/>
          </p:nvSpPr>
          <p:spPr bwMode="auto">
            <a:xfrm>
              <a:off x="1820" y="0"/>
              <a:ext cx="21" cy="10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9525">
              <a:noFill/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18" name="Freeform 67"/>
            <p:cNvSpPr>
              <a:spLocks noEditPoints="1"/>
            </p:cNvSpPr>
            <p:nvPr/>
          </p:nvSpPr>
          <p:spPr bwMode="auto">
            <a:xfrm>
              <a:off x="1820" y="202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19" name="Freeform 68"/>
            <p:cNvSpPr>
              <a:spLocks noEditPoints="1"/>
            </p:cNvSpPr>
            <p:nvPr/>
          </p:nvSpPr>
          <p:spPr bwMode="auto">
            <a:xfrm>
              <a:off x="1820" y="607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20" name="Freeform 69"/>
            <p:cNvSpPr>
              <a:spLocks noEditPoints="1"/>
            </p:cNvSpPr>
            <p:nvPr/>
          </p:nvSpPr>
          <p:spPr bwMode="auto">
            <a:xfrm>
              <a:off x="1820" y="1011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21" name="Freeform 70"/>
            <p:cNvSpPr>
              <a:spLocks noEditPoints="1"/>
            </p:cNvSpPr>
            <p:nvPr/>
          </p:nvSpPr>
          <p:spPr bwMode="auto">
            <a:xfrm>
              <a:off x="1820" y="1415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22" name="Freeform 71"/>
            <p:cNvSpPr>
              <a:spLocks noEditPoints="1"/>
            </p:cNvSpPr>
            <p:nvPr/>
          </p:nvSpPr>
          <p:spPr bwMode="auto">
            <a:xfrm>
              <a:off x="1820" y="1820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23" name="Freeform 72"/>
            <p:cNvSpPr>
              <a:spLocks noEditPoints="1"/>
            </p:cNvSpPr>
            <p:nvPr/>
          </p:nvSpPr>
          <p:spPr bwMode="auto">
            <a:xfrm>
              <a:off x="1820" y="2224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24" name="Freeform 73"/>
            <p:cNvSpPr>
              <a:spLocks noEditPoints="1"/>
            </p:cNvSpPr>
            <p:nvPr/>
          </p:nvSpPr>
          <p:spPr bwMode="auto">
            <a:xfrm>
              <a:off x="1820" y="2629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25" name="Freeform 74"/>
            <p:cNvSpPr>
              <a:spLocks noEditPoints="1"/>
            </p:cNvSpPr>
            <p:nvPr/>
          </p:nvSpPr>
          <p:spPr bwMode="auto">
            <a:xfrm>
              <a:off x="1820" y="3033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26" name="Freeform 75"/>
            <p:cNvSpPr>
              <a:spLocks noEditPoints="1"/>
            </p:cNvSpPr>
            <p:nvPr/>
          </p:nvSpPr>
          <p:spPr bwMode="auto">
            <a:xfrm>
              <a:off x="1820" y="3438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27" name="Freeform 76"/>
            <p:cNvSpPr>
              <a:spLocks noEditPoints="1"/>
            </p:cNvSpPr>
            <p:nvPr/>
          </p:nvSpPr>
          <p:spPr bwMode="auto">
            <a:xfrm>
              <a:off x="1820" y="3842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28" name="Rectangle 77"/>
            <p:cNvSpPr>
              <a:spLocks noChangeArrowheads="1"/>
            </p:cNvSpPr>
            <p:nvPr/>
          </p:nvSpPr>
          <p:spPr bwMode="auto">
            <a:xfrm>
              <a:off x="1820" y="4246"/>
              <a:ext cx="21" cy="5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9525">
              <a:noFill/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29" name="Rectangle 78"/>
            <p:cNvSpPr>
              <a:spLocks noChangeArrowheads="1"/>
            </p:cNvSpPr>
            <p:nvPr/>
          </p:nvSpPr>
          <p:spPr bwMode="auto">
            <a:xfrm>
              <a:off x="2271" y="0"/>
              <a:ext cx="20" cy="10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9525">
              <a:noFill/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30" name="Freeform 79"/>
            <p:cNvSpPr>
              <a:spLocks noEditPoints="1"/>
            </p:cNvSpPr>
            <p:nvPr/>
          </p:nvSpPr>
          <p:spPr bwMode="auto">
            <a:xfrm>
              <a:off x="2271" y="202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31" name="Freeform 80"/>
            <p:cNvSpPr>
              <a:spLocks noEditPoints="1"/>
            </p:cNvSpPr>
            <p:nvPr/>
          </p:nvSpPr>
          <p:spPr bwMode="auto">
            <a:xfrm>
              <a:off x="2271" y="607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32" name="Freeform 81"/>
            <p:cNvSpPr>
              <a:spLocks noEditPoints="1"/>
            </p:cNvSpPr>
            <p:nvPr/>
          </p:nvSpPr>
          <p:spPr bwMode="auto">
            <a:xfrm>
              <a:off x="2271" y="1011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33" name="Freeform 82"/>
            <p:cNvSpPr>
              <a:spLocks noEditPoints="1"/>
            </p:cNvSpPr>
            <p:nvPr/>
          </p:nvSpPr>
          <p:spPr bwMode="auto">
            <a:xfrm>
              <a:off x="2271" y="1415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34" name="Freeform 83"/>
            <p:cNvSpPr>
              <a:spLocks noEditPoints="1"/>
            </p:cNvSpPr>
            <p:nvPr/>
          </p:nvSpPr>
          <p:spPr bwMode="auto">
            <a:xfrm>
              <a:off x="2271" y="1820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35" name="Freeform 84"/>
            <p:cNvSpPr>
              <a:spLocks noEditPoints="1"/>
            </p:cNvSpPr>
            <p:nvPr/>
          </p:nvSpPr>
          <p:spPr bwMode="auto">
            <a:xfrm>
              <a:off x="2271" y="2224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36" name="Freeform 85"/>
            <p:cNvSpPr>
              <a:spLocks noEditPoints="1"/>
            </p:cNvSpPr>
            <p:nvPr/>
          </p:nvSpPr>
          <p:spPr bwMode="auto">
            <a:xfrm>
              <a:off x="2271" y="2629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37" name="Freeform 86"/>
            <p:cNvSpPr>
              <a:spLocks noEditPoints="1"/>
            </p:cNvSpPr>
            <p:nvPr/>
          </p:nvSpPr>
          <p:spPr bwMode="auto">
            <a:xfrm>
              <a:off x="2271" y="3033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38" name="Freeform 87"/>
            <p:cNvSpPr>
              <a:spLocks noEditPoints="1"/>
            </p:cNvSpPr>
            <p:nvPr/>
          </p:nvSpPr>
          <p:spPr bwMode="auto">
            <a:xfrm>
              <a:off x="2271" y="3438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39" name="Freeform 88"/>
            <p:cNvSpPr>
              <a:spLocks noEditPoints="1"/>
            </p:cNvSpPr>
            <p:nvPr/>
          </p:nvSpPr>
          <p:spPr bwMode="auto">
            <a:xfrm>
              <a:off x="2271" y="3842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40" name="Rectangle 89"/>
            <p:cNvSpPr>
              <a:spLocks noChangeArrowheads="1"/>
            </p:cNvSpPr>
            <p:nvPr/>
          </p:nvSpPr>
          <p:spPr bwMode="auto">
            <a:xfrm>
              <a:off x="2271" y="4246"/>
              <a:ext cx="20" cy="5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9525">
              <a:noFill/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41" name="Rectangle 90"/>
            <p:cNvSpPr>
              <a:spLocks noChangeArrowheads="1"/>
            </p:cNvSpPr>
            <p:nvPr/>
          </p:nvSpPr>
          <p:spPr bwMode="auto">
            <a:xfrm>
              <a:off x="2716" y="0"/>
              <a:ext cx="20" cy="10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9525">
              <a:noFill/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42" name="Freeform 91"/>
            <p:cNvSpPr>
              <a:spLocks noEditPoints="1"/>
            </p:cNvSpPr>
            <p:nvPr/>
          </p:nvSpPr>
          <p:spPr bwMode="auto">
            <a:xfrm>
              <a:off x="2716" y="202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43" name="Freeform 92"/>
            <p:cNvSpPr>
              <a:spLocks noEditPoints="1"/>
            </p:cNvSpPr>
            <p:nvPr/>
          </p:nvSpPr>
          <p:spPr bwMode="auto">
            <a:xfrm>
              <a:off x="2716" y="607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44" name="Freeform 93"/>
            <p:cNvSpPr>
              <a:spLocks noEditPoints="1"/>
            </p:cNvSpPr>
            <p:nvPr/>
          </p:nvSpPr>
          <p:spPr bwMode="auto">
            <a:xfrm>
              <a:off x="2716" y="1011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45" name="Freeform 94"/>
            <p:cNvSpPr>
              <a:spLocks noEditPoints="1"/>
            </p:cNvSpPr>
            <p:nvPr/>
          </p:nvSpPr>
          <p:spPr bwMode="auto">
            <a:xfrm>
              <a:off x="2716" y="1415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46" name="Freeform 95"/>
            <p:cNvSpPr>
              <a:spLocks noEditPoints="1"/>
            </p:cNvSpPr>
            <p:nvPr/>
          </p:nvSpPr>
          <p:spPr bwMode="auto">
            <a:xfrm>
              <a:off x="2716" y="1820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47" name="Freeform 96"/>
            <p:cNvSpPr>
              <a:spLocks noEditPoints="1"/>
            </p:cNvSpPr>
            <p:nvPr/>
          </p:nvSpPr>
          <p:spPr bwMode="auto">
            <a:xfrm>
              <a:off x="2716" y="2224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48" name="Freeform 97"/>
            <p:cNvSpPr>
              <a:spLocks noEditPoints="1"/>
            </p:cNvSpPr>
            <p:nvPr/>
          </p:nvSpPr>
          <p:spPr bwMode="auto">
            <a:xfrm>
              <a:off x="2716" y="2629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49" name="Freeform 98"/>
            <p:cNvSpPr>
              <a:spLocks noEditPoints="1"/>
            </p:cNvSpPr>
            <p:nvPr/>
          </p:nvSpPr>
          <p:spPr bwMode="auto">
            <a:xfrm>
              <a:off x="2716" y="3033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50" name="Freeform 99"/>
            <p:cNvSpPr>
              <a:spLocks noEditPoints="1"/>
            </p:cNvSpPr>
            <p:nvPr/>
          </p:nvSpPr>
          <p:spPr bwMode="auto">
            <a:xfrm>
              <a:off x="2716" y="3438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51" name="Freeform 100"/>
            <p:cNvSpPr>
              <a:spLocks noEditPoints="1"/>
            </p:cNvSpPr>
            <p:nvPr/>
          </p:nvSpPr>
          <p:spPr bwMode="auto">
            <a:xfrm>
              <a:off x="2716" y="3842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52" name="Rectangle 101"/>
            <p:cNvSpPr>
              <a:spLocks noChangeArrowheads="1"/>
            </p:cNvSpPr>
            <p:nvPr/>
          </p:nvSpPr>
          <p:spPr bwMode="auto">
            <a:xfrm>
              <a:off x="2716" y="4246"/>
              <a:ext cx="20" cy="5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9525">
              <a:noFill/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53" name="Rectangle 102"/>
            <p:cNvSpPr>
              <a:spLocks noChangeArrowheads="1"/>
            </p:cNvSpPr>
            <p:nvPr/>
          </p:nvSpPr>
          <p:spPr bwMode="auto">
            <a:xfrm>
              <a:off x="3161" y="0"/>
              <a:ext cx="20" cy="10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9525">
              <a:noFill/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54" name="Freeform 103"/>
            <p:cNvSpPr>
              <a:spLocks noEditPoints="1"/>
            </p:cNvSpPr>
            <p:nvPr/>
          </p:nvSpPr>
          <p:spPr bwMode="auto">
            <a:xfrm>
              <a:off x="3161" y="202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55" name="Freeform 104"/>
            <p:cNvSpPr>
              <a:spLocks noEditPoints="1"/>
            </p:cNvSpPr>
            <p:nvPr/>
          </p:nvSpPr>
          <p:spPr bwMode="auto">
            <a:xfrm>
              <a:off x="3161" y="607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56" name="Freeform 105"/>
            <p:cNvSpPr>
              <a:spLocks noEditPoints="1"/>
            </p:cNvSpPr>
            <p:nvPr/>
          </p:nvSpPr>
          <p:spPr bwMode="auto">
            <a:xfrm>
              <a:off x="3161" y="1011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57" name="Freeform 106"/>
            <p:cNvSpPr>
              <a:spLocks noEditPoints="1"/>
            </p:cNvSpPr>
            <p:nvPr/>
          </p:nvSpPr>
          <p:spPr bwMode="auto">
            <a:xfrm>
              <a:off x="3161" y="1415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58" name="Freeform 107"/>
            <p:cNvSpPr>
              <a:spLocks noEditPoints="1"/>
            </p:cNvSpPr>
            <p:nvPr/>
          </p:nvSpPr>
          <p:spPr bwMode="auto">
            <a:xfrm>
              <a:off x="3161" y="1820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59" name="Freeform 108"/>
            <p:cNvSpPr>
              <a:spLocks noEditPoints="1"/>
            </p:cNvSpPr>
            <p:nvPr/>
          </p:nvSpPr>
          <p:spPr bwMode="auto">
            <a:xfrm>
              <a:off x="3161" y="2224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0" name="Freeform 109"/>
            <p:cNvSpPr>
              <a:spLocks noEditPoints="1"/>
            </p:cNvSpPr>
            <p:nvPr/>
          </p:nvSpPr>
          <p:spPr bwMode="auto">
            <a:xfrm>
              <a:off x="3161" y="2629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1" name="Freeform 110"/>
            <p:cNvSpPr>
              <a:spLocks noEditPoints="1"/>
            </p:cNvSpPr>
            <p:nvPr/>
          </p:nvSpPr>
          <p:spPr bwMode="auto">
            <a:xfrm>
              <a:off x="3161" y="3033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2" name="Freeform 111"/>
            <p:cNvSpPr>
              <a:spLocks noEditPoints="1"/>
            </p:cNvSpPr>
            <p:nvPr/>
          </p:nvSpPr>
          <p:spPr bwMode="auto">
            <a:xfrm>
              <a:off x="3161" y="3438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3" name="Freeform 112"/>
            <p:cNvSpPr>
              <a:spLocks noEditPoints="1"/>
            </p:cNvSpPr>
            <p:nvPr/>
          </p:nvSpPr>
          <p:spPr bwMode="auto">
            <a:xfrm>
              <a:off x="3161" y="3842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4" name="Rectangle 113"/>
            <p:cNvSpPr>
              <a:spLocks noChangeArrowheads="1"/>
            </p:cNvSpPr>
            <p:nvPr/>
          </p:nvSpPr>
          <p:spPr bwMode="auto">
            <a:xfrm>
              <a:off x="3161" y="4246"/>
              <a:ext cx="20" cy="5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9525">
              <a:noFill/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5" name="Rectangle 114"/>
            <p:cNvSpPr>
              <a:spLocks noChangeArrowheads="1"/>
            </p:cNvSpPr>
            <p:nvPr/>
          </p:nvSpPr>
          <p:spPr bwMode="auto">
            <a:xfrm>
              <a:off x="3611" y="0"/>
              <a:ext cx="20" cy="10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9525">
              <a:noFill/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" name="Freeform 115"/>
            <p:cNvSpPr>
              <a:spLocks noEditPoints="1"/>
            </p:cNvSpPr>
            <p:nvPr/>
          </p:nvSpPr>
          <p:spPr bwMode="auto">
            <a:xfrm>
              <a:off x="3611" y="202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7" name="Freeform 116"/>
            <p:cNvSpPr>
              <a:spLocks noEditPoints="1"/>
            </p:cNvSpPr>
            <p:nvPr/>
          </p:nvSpPr>
          <p:spPr bwMode="auto">
            <a:xfrm>
              <a:off x="3611" y="607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8" name="Freeform 117"/>
            <p:cNvSpPr>
              <a:spLocks noEditPoints="1"/>
            </p:cNvSpPr>
            <p:nvPr/>
          </p:nvSpPr>
          <p:spPr bwMode="auto">
            <a:xfrm>
              <a:off x="3611" y="1011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9" name="Freeform 118"/>
            <p:cNvSpPr>
              <a:spLocks noEditPoints="1"/>
            </p:cNvSpPr>
            <p:nvPr/>
          </p:nvSpPr>
          <p:spPr bwMode="auto">
            <a:xfrm>
              <a:off x="3611" y="1415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70" name="Freeform 119"/>
            <p:cNvSpPr>
              <a:spLocks noEditPoints="1"/>
            </p:cNvSpPr>
            <p:nvPr/>
          </p:nvSpPr>
          <p:spPr bwMode="auto">
            <a:xfrm>
              <a:off x="3611" y="1820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71" name="Freeform 120"/>
            <p:cNvSpPr>
              <a:spLocks noEditPoints="1"/>
            </p:cNvSpPr>
            <p:nvPr/>
          </p:nvSpPr>
          <p:spPr bwMode="auto">
            <a:xfrm>
              <a:off x="3611" y="2224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72" name="Freeform 121"/>
            <p:cNvSpPr>
              <a:spLocks noEditPoints="1"/>
            </p:cNvSpPr>
            <p:nvPr/>
          </p:nvSpPr>
          <p:spPr bwMode="auto">
            <a:xfrm>
              <a:off x="3611" y="2629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73" name="Freeform 122"/>
            <p:cNvSpPr>
              <a:spLocks noEditPoints="1"/>
            </p:cNvSpPr>
            <p:nvPr/>
          </p:nvSpPr>
          <p:spPr bwMode="auto">
            <a:xfrm>
              <a:off x="3611" y="3033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74" name="Freeform 123"/>
            <p:cNvSpPr>
              <a:spLocks noEditPoints="1"/>
            </p:cNvSpPr>
            <p:nvPr/>
          </p:nvSpPr>
          <p:spPr bwMode="auto">
            <a:xfrm>
              <a:off x="3611" y="3438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75" name="Freeform 124"/>
            <p:cNvSpPr>
              <a:spLocks noEditPoints="1"/>
            </p:cNvSpPr>
            <p:nvPr/>
          </p:nvSpPr>
          <p:spPr bwMode="auto">
            <a:xfrm>
              <a:off x="3611" y="3842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76" name="Rectangle 125"/>
            <p:cNvSpPr>
              <a:spLocks noChangeArrowheads="1"/>
            </p:cNvSpPr>
            <p:nvPr/>
          </p:nvSpPr>
          <p:spPr bwMode="auto">
            <a:xfrm>
              <a:off x="3611" y="4246"/>
              <a:ext cx="20" cy="5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9525">
              <a:noFill/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77" name="Rectangle 126"/>
            <p:cNvSpPr>
              <a:spLocks noChangeArrowheads="1"/>
            </p:cNvSpPr>
            <p:nvPr/>
          </p:nvSpPr>
          <p:spPr bwMode="auto">
            <a:xfrm>
              <a:off x="4056" y="0"/>
              <a:ext cx="20" cy="10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9525">
              <a:noFill/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78" name="Freeform 127"/>
            <p:cNvSpPr>
              <a:spLocks noEditPoints="1"/>
            </p:cNvSpPr>
            <p:nvPr/>
          </p:nvSpPr>
          <p:spPr bwMode="auto">
            <a:xfrm>
              <a:off x="4056" y="202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79" name="Freeform 128"/>
            <p:cNvSpPr>
              <a:spLocks noEditPoints="1"/>
            </p:cNvSpPr>
            <p:nvPr/>
          </p:nvSpPr>
          <p:spPr bwMode="auto">
            <a:xfrm>
              <a:off x="4056" y="607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0" name="Freeform 129"/>
            <p:cNvSpPr>
              <a:spLocks noEditPoints="1"/>
            </p:cNvSpPr>
            <p:nvPr/>
          </p:nvSpPr>
          <p:spPr bwMode="auto">
            <a:xfrm>
              <a:off x="4056" y="1011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1" name="Freeform 130"/>
            <p:cNvSpPr>
              <a:spLocks noEditPoints="1"/>
            </p:cNvSpPr>
            <p:nvPr/>
          </p:nvSpPr>
          <p:spPr bwMode="auto">
            <a:xfrm>
              <a:off x="4056" y="1415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2" name="Freeform 131"/>
            <p:cNvSpPr>
              <a:spLocks noEditPoints="1"/>
            </p:cNvSpPr>
            <p:nvPr/>
          </p:nvSpPr>
          <p:spPr bwMode="auto">
            <a:xfrm>
              <a:off x="4056" y="1820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3" name="Freeform 132"/>
            <p:cNvSpPr>
              <a:spLocks noEditPoints="1"/>
            </p:cNvSpPr>
            <p:nvPr/>
          </p:nvSpPr>
          <p:spPr bwMode="auto">
            <a:xfrm>
              <a:off x="4056" y="2224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" name="Freeform 133"/>
            <p:cNvSpPr>
              <a:spLocks noEditPoints="1"/>
            </p:cNvSpPr>
            <p:nvPr/>
          </p:nvSpPr>
          <p:spPr bwMode="auto">
            <a:xfrm>
              <a:off x="4056" y="2629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5" name="Freeform 134"/>
            <p:cNvSpPr>
              <a:spLocks noEditPoints="1"/>
            </p:cNvSpPr>
            <p:nvPr/>
          </p:nvSpPr>
          <p:spPr bwMode="auto">
            <a:xfrm>
              <a:off x="4056" y="3033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6" name="Freeform 135"/>
            <p:cNvSpPr>
              <a:spLocks noEditPoints="1"/>
            </p:cNvSpPr>
            <p:nvPr/>
          </p:nvSpPr>
          <p:spPr bwMode="auto">
            <a:xfrm>
              <a:off x="4056" y="3438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7" name="Freeform 136"/>
            <p:cNvSpPr>
              <a:spLocks noEditPoints="1"/>
            </p:cNvSpPr>
            <p:nvPr/>
          </p:nvSpPr>
          <p:spPr bwMode="auto">
            <a:xfrm>
              <a:off x="4056" y="3842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8" name="Rectangle 137"/>
            <p:cNvSpPr>
              <a:spLocks noChangeArrowheads="1"/>
            </p:cNvSpPr>
            <p:nvPr/>
          </p:nvSpPr>
          <p:spPr bwMode="auto">
            <a:xfrm>
              <a:off x="4056" y="4246"/>
              <a:ext cx="20" cy="5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9525">
              <a:noFill/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9" name="Rectangle 138"/>
            <p:cNvSpPr>
              <a:spLocks noChangeArrowheads="1"/>
            </p:cNvSpPr>
            <p:nvPr/>
          </p:nvSpPr>
          <p:spPr bwMode="auto">
            <a:xfrm>
              <a:off x="4501" y="0"/>
              <a:ext cx="20" cy="10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9525">
              <a:noFill/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90" name="Freeform 139"/>
            <p:cNvSpPr>
              <a:spLocks noEditPoints="1"/>
            </p:cNvSpPr>
            <p:nvPr/>
          </p:nvSpPr>
          <p:spPr bwMode="auto">
            <a:xfrm>
              <a:off x="4501" y="202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91" name="Freeform 140"/>
            <p:cNvSpPr>
              <a:spLocks noEditPoints="1"/>
            </p:cNvSpPr>
            <p:nvPr/>
          </p:nvSpPr>
          <p:spPr bwMode="auto">
            <a:xfrm>
              <a:off x="4501" y="607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92" name="Freeform 141"/>
            <p:cNvSpPr>
              <a:spLocks noEditPoints="1"/>
            </p:cNvSpPr>
            <p:nvPr/>
          </p:nvSpPr>
          <p:spPr bwMode="auto">
            <a:xfrm>
              <a:off x="4501" y="1011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93" name="Freeform 142"/>
            <p:cNvSpPr>
              <a:spLocks noEditPoints="1"/>
            </p:cNvSpPr>
            <p:nvPr/>
          </p:nvSpPr>
          <p:spPr bwMode="auto">
            <a:xfrm>
              <a:off x="4501" y="1415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94" name="Freeform 143"/>
            <p:cNvSpPr>
              <a:spLocks noEditPoints="1"/>
            </p:cNvSpPr>
            <p:nvPr/>
          </p:nvSpPr>
          <p:spPr bwMode="auto">
            <a:xfrm>
              <a:off x="4501" y="1820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95" name="Freeform 144"/>
            <p:cNvSpPr>
              <a:spLocks noEditPoints="1"/>
            </p:cNvSpPr>
            <p:nvPr/>
          </p:nvSpPr>
          <p:spPr bwMode="auto">
            <a:xfrm>
              <a:off x="4501" y="2224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96" name="Freeform 145"/>
            <p:cNvSpPr>
              <a:spLocks noEditPoints="1"/>
            </p:cNvSpPr>
            <p:nvPr/>
          </p:nvSpPr>
          <p:spPr bwMode="auto">
            <a:xfrm>
              <a:off x="4501" y="2629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97" name="Freeform 146"/>
            <p:cNvSpPr>
              <a:spLocks noEditPoints="1"/>
            </p:cNvSpPr>
            <p:nvPr/>
          </p:nvSpPr>
          <p:spPr bwMode="auto">
            <a:xfrm>
              <a:off x="4501" y="3033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98" name="Freeform 147"/>
            <p:cNvSpPr>
              <a:spLocks noEditPoints="1"/>
            </p:cNvSpPr>
            <p:nvPr/>
          </p:nvSpPr>
          <p:spPr bwMode="auto">
            <a:xfrm>
              <a:off x="4501" y="3438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99" name="Freeform 148"/>
            <p:cNvSpPr>
              <a:spLocks noEditPoints="1"/>
            </p:cNvSpPr>
            <p:nvPr/>
          </p:nvSpPr>
          <p:spPr bwMode="auto">
            <a:xfrm>
              <a:off x="4501" y="3842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00" name="Rectangle 149"/>
            <p:cNvSpPr>
              <a:spLocks noChangeArrowheads="1"/>
            </p:cNvSpPr>
            <p:nvPr/>
          </p:nvSpPr>
          <p:spPr bwMode="auto">
            <a:xfrm>
              <a:off x="4501" y="4246"/>
              <a:ext cx="20" cy="5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9525">
              <a:noFill/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01" name="Rectangle 150"/>
            <p:cNvSpPr>
              <a:spLocks noChangeArrowheads="1"/>
            </p:cNvSpPr>
            <p:nvPr/>
          </p:nvSpPr>
          <p:spPr bwMode="auto">
            <a:xfrm>
              <a:off x="4951" y="0"/>
              <a:ext cx="20" cy="10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9525">
              <a:noFill/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02" name="Freeform 151"/>
            <p:cNvSpPr>
              <a:spLocks noEditPoints="1"/>
            </p:cNvSpPr>
            <p:nvPr/>
          </p:nvSpPr>
          <p:spPr bwMode="auto">
            <a:xfrm>
              <a:off x="4951" y="202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03" name="Freeform 152"/>
            <p:cNvSpPr>
              <a:spLocks noEditPoints="1"/>
            </p:cNvSpPr>
            <p:nvPr/>
          </p:nvSpPr>
          <p:spPr bwMode="auto">
            <a:xfrm>
              <a:off x="4951" y="607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04" name="Freeform 153"/>
            <p:cNvSpPr>
              <a:spLocks noEditPoints="1"/>
            </p:cNvSpPr>
            <p:nvPr/>
          </p:nvSpPr>
          <p:spPr bwMode="auto">
            <a:xfrm>
              <a:off x="4951" y="1011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05" name="Freeform 154"/>
            <p:cNvSpPr>
              <a:spLocks noEditPoints="1"/>
            </p:cNvSpPr>
            <p:nvPr/>
          </p:nvSpPr>
          <p:spPr bwMode="auto">
            <a:xfrm>
              <a:off x="4951" y="1415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06" name="Freeform 155"/>
            <p:cNvSpPr>
              <a:spLocks noEditPoints="1"/>
            </p:cNvSpPr>
            <p:nvPr/>
          </p:nvSpPr>
          <p:spPr bwMode="auto">
            <a:xfrm>
              <a:off x="4951" y="1820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07" name="Freeform 156"/>
            <p:cNvSpPr>
              <a:spLocks noEditPoints="1"/>
            </p:cNvSpPr>
            <p:nvPr/>
          </p:nvSpPr>
          <p:spPr bwMode="auto">
            <a:xfrm>
              <a:off x="4951" y="2224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08" name="Freeform 157"/>
            <p:cNvSpPr>
              <a:spLocks noEditPoints="1"/>
            </p:cNvSpPr>
            <p:nvPr/>
          </p:nvSpPr>
          <p:spPr bwMode="auto">
            <a:xfrm>
              <a:off x="4951" y="2629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09" name="Freeform 158"/>
            <p:cNvSpPr>
              <a:spLocks noEditPoints="1"/>
            </p:cNvSpPr>
            <p:nvPr/>
          </p:nvSpPr>
          <p:spPr bwMode="auto">
            <a:xfrm>
              <a:off x="4951" y="3033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0" name="Freeform 159"/>
            <p:cNvSpPr>
              <a:spLocks noEditPoints="1"/>
            </p:cNvSpPr>
            <p:nvPr/>
          </p:nvSpPr>
          <p:spPr bwMode="auto">
            <a:xfrm>
              <a:off x="4951" y="3438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1" name="Freeform 160"/>
            <p:cNvSpPr>
              <a:spLocks noEditPoints="1"/>
            </p:cNvSpPr>
            <p:nvPr/>
          </p:nvSpPr>
          <p:spPr bwMode="auto">
            <a:xfrm>
              <a:off x="4951" y="3842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2" name="Rectangle 161"/>
            <p:cNvSpPr>
              <a:spLocks noChangeArrowheads="1"/>
            </p:cNvSpPr>
            <p:nvPr/>
          </p:nvSpPr>
          <p:spPr bwMode="auto">
            <a:xfrm>
              <a:off x="4951" y="4246"/>
              <a:ext cx="20" cy="5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9525">
              <a:noFill/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3" name="Freeform 162"/>
            <p:cNvSpPr/>
            <p:nvPr/>
          </p:nvSpPr>
          <p:spPr bwMode="auto">
            <a:xfrm>
              <a:off x="0" y="3281"/>
              <a:ext cx="20" cy="10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0" y="1"/>
                </a:cxn>
              </a:cxnLst>
              <a:rect l="0" t="0" r="r" b="b"/>
              <a:pathLst>
                <a:path w="4" h="2">
                  <a:moveTo>
                    <a:pt x="0" y="1"/>
                  </a:moveTo>
                  <a:cubicBezTo>
                    <a:pt x="1" y="2"/>
                    <a:pt x="4" y="0"/>
                    <a:pt x="0" y="1"/>
                  </a:cubicBez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4259" name="Group 168"/>
          <p:cNvGrpSpPr/>
          <p:nvPr/>
        </p:nvGrpSpPr>
        <p:grpSpPr>
          <a:xfrm>
            <a:off x="152400" y="4724400"/>
            <a:ext cx="1685925" cy="1557338"/>
            <a:chOff x="0" y="0"/>
            <a:chExt cx="1062" cy="981"/>
          </a:xfrm>
        </p:grpSpPr>
        <p:sp>
          <p:nvSpPr>
            <p:cNvPr id="415" name="Freeform 169"/>
            <p:cNvSpPr/>
            <p:nvPr/>
          </p:nvSpPr>
          <p:spPr bwMode="auto">
            <a:xfrm>
              <a:off x="25" y="0"/>
              <a:ext cx="207" cy="81"/>
            </a:xfrm>
            <a:custGeom>
              <a:avLst/>
              <a:gdLst/>
              <a:ahLst/>
              <a:cxnLst>
                <a:cxn ang="0">
                  <a:pos x="30" y="12"/>
                </a:cxn>
                <a:cxn ang="0">
                  <a:pos x="37" y="10"/>
                </a:cxn>
                <a:cxn ang="0">
                  <a:pos x="38" y="9"/>
                </a:cxn>
                <a:cxn ang="0">
                  <a:pos x="31" y="1"/>
                </a:cxn>
                <a:cxn ang="0">
                  <a:pos x="8" y="11"/>
                </a:cxn>
                <a:cxn ang="0">
                  <a:pos x="30" y="12"/>
                </a:cxn>
              </a:cxnLst>
              <a:rect l="0" t="0" r="r" b="b"/>
              <a:pathLst>
                <a:path w="41" h="16">
                  <a:moveTo>
                    <a:pt x="30" y="12"/>
                  </a:moveTo>
                  <a:cubicBezTo>
                    <a:pt x="34" y="11"/>
                    <a:pt x="36" y="10"/>
                    <a:pt x="37" y="10"/>
                  </a:cubicBezTo>
                  <a:cubicBezTo>
                    <a:pt x="37" y="10"/>
                    <a:pt x="38" y="9"/>
                    <a:pt x="38" y="9"/>
                  </a:cubicBezTo>
                  <a:cubicBezTo>
                    <a:pt x="41" y="6"/>
                    <a:pt x="37" y="1"/>
                    <a:pt x="31" y="1"/>
                  </a:cubicBezTo>
                  <a:cubicBezTo>
                    <a:pt x="31" y="1"/>
                    <a:pt x="0" y="0"/>
                    <a:pt x="8" y="11"/>
                  </a:cubicBezTo>
                  <a:cubicBezTo>
                    <a:pt x="8" y="11"/>
                    <a:pt x="15" y="16"/>
                    <a:pt x="30" y="12"/>
                  </a:cubicBez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6" name="Freeform 170"/>
            <p:cNvSpPr>
              <a:spLocks noEditPoints="1"/>
            </p:cNvSpPr>
            <p:nvPr/>
          </p:nvSpPr>
          <p:spPr bwMode="auto">
            <a:xfrm>
              <a:off x="0" y="5"/>
              <a:ext cx="1062" cy="976"/>
            </a:xfrm>
            <a:custGeom>
              <a:avLst/>
              <a:gdLst/>
              <a:ahLst/>
              <a:cxnLst>
                <a:cxn ang="0">
                  <a:pos x="163" y="155"/>
                </a:cxn>
                <a:cxn ang="0">
                  <a:pos x="152" y="125"/>
                </a:cxn>
                <a:cxn ang="0">
                  <a:pos x="142" y="99"/>
                </a:cxn>
                <a:cxn ang="0">
                  <a:pos x="165" y="93"/>
                </a:cxn>
                <a:cxn ang="0">
                  <a:pos x="146" y="82"/>
                </a:cxn>
                <a:cxn ang="0">
                  <a:pos x="157" y="83"/>
                </a:cxn>
                <a:cxn ang="0">
                  <a:pos x="157" y="77"/>
                </a:cxn>
                <a:cxn ang="0">
                  <a:pos x="135" y="78"/>
                </a:cxn>
                <a:cxn ang="0">
                  <a:pos x="128" y="125"/>
                </a:cxn>
                <a:cxn ang="0">
                  <a:pos x="124" y="84"/>
                </a:cxn>
                <a:cxn ang="0">
                  <a:pos x="118" y="67"/>
                </a:cxn>
                <a:cxn ang="0">
                  <a:pos x="124" y="51"/>
                </a:cxn>
                <a:cxn ang="0">
                  <a:pos x="121" y="37"/>
                </a:cxn>
                <a:cxn ang="0">
                  <a:pos x="119" y="24"/>
                </a:cxn>
                <a:cxn ang="0">
                  <a:pos x="132" y="39"/>
                </a:cxn>
                <a:cxn ang="0">
                  <a:pos x="149" y="18"/>
                </a:cxn>
                <a:cxn ang="0">
                  <a:pos x="147" y="36"/>
                </a:cxn>
                <a:cxn ang="0">
                  <a:pos x="143" y="48"/>
                </a:cxn>
                <a:cxn ang="0">
                  <a:pos x="144" y="67"/>
                </a:cxn>
                <a:cxn ang="0">
                  <a:pos x="199" y="29"/>
                </a:cxn>
                <a:cxn ang="0">
                  <a:pos x="90" y="1"/>
                </a:cxn>
                <a:cxn ang="0">
                  <a:pos x="56" y="8"/>
                </a:cxn>
                <a:cxn ang="0">
                  <a:pos x="85" y="12"/>
                </a:cxn>
                <a:cxn ang="0">
                  <a:pos x="60" y="22"/>
                </a:cxn>
                <a:cxn ang="0">
                  <a:pos x="58" y="29"/>
                </a:cxn>
                <a:cxn ang="0">
                  <a:pos x="38" y="17"/>
                </a:cxn>
                <a:cxn ang="0">
                  <a:pos x="13" y="115"/>
                </a:cxn>
                <a:cxn ang="0">
                  <a:pos x="61" y="146"/>
                </a:cxn>
                <a:cxn ang="0">
                  <a:pos x="45" y="133"/>
                </a:cxn>
                <a:cxn ang="0">
                  <a:pos x="35" y="145"/>
                </a:cxn>
                <a:cxn ang="0">
                  <a:pos x="32" y="128"/>
                </a:cxn>
                <a:cxn ang="0">
                  <a:pos x="46" y="86"/>
                </a:cxn>
                <a:cxn ang="0">
                  <a:pos x="67" y="83"/>
                </a:cxn>
                <a:cxn ang="0">
                  <a:pos x="71" y="95"/>
                </a:cxn>
                <a:cxn ang="0">
                  <a:pos x="61" y="121"/>
                </a:cxn>
                <a:cxn ang="0">
                  <a:pos x="91" y="180"/>
                </a:cxn>
                <a:cxn ang="0">
                  <a:pos x="186" y="166"/>
                </a:cxn>
                <a:cxn ang="0">
                  <a:pos x="182" y="66"/>
                </a:cxn>
                <a:cxn ang="0">
                  <a:pos x="165" y="60"/>
                </a:cxn>
                <a:cxn ang="0">
                  <a:pos x="113" y="61"/>
                </a:cxn>
                <a:cxn ang="0">
                  <a:pos x="108" y="87"/>
                </a:cxn>
                <a:cxn ang="0">
                  <a:pos x="114" y="50"/>
                </a:cxn>
                <a:cxn ang="0">
                  <a:pos x="89" y="26"/>
                </a:cxn>
                <a:cxn ang="0">
                  <a:pos x="105" y="35"/>
                </a:cxn>
                <a:cxn ang="0">
                  <a:pos x="61" y="72"/>
                </a:cxn>
                <a:cxn ang="0">
                  <a:pos x="24" y="37"/>
                </a:cxn>
                <a:cxn ang="0">
                  <a:pos x="68" y="40"/>
                </a:cxn>
                <a:cxn ang="0">
                  <a:pos x="79" y="40"/>
                </a:cxn>
                <a:cxn ang="0">
                  <a:pos x="108" y="45"/>
                </a:cxn>
                <a:cxn ang="0">
                  <a:pos x="99" y="93"/>
                </a:cxn>
                <a:cxn ang="0">
                  <a:pos x="93" y="51"/>
                </a:cxn>
                <a:cxn ang="0">
                  <a:pos x="61" y="72"/>
                </a:cxn>
                <a:cxn ang="0">
                  <a:pos x="80" y="82"/>
                </a:cxn>
                <a:cxn ang="0">
                  <a:pos x="88" y="58"/>
                </a:cxn>
                <a:cxn ang="0">
                  <a:pos x="102" y="145"/>
                </a:cxn>
                <a:cxn ang="0">
                  <a:pos x="82" y="96"/>
                </a:cxn>
                <a:cxn ang="0">
                  <a:pos x="117" y="106"/>
                </a:cxn>
              </a:cxnLst>
              <a:rect l="0" t="0" r="r" b="b"/>
              <a:pathLst>
                <a:path w="210" h="193">
                  <a:moveTo>
                    <a:pt x="186" y="166"/>
                  </a:moveTo>
                  <a:cubicBezTo>
                    <a:pt x="167" y="166"/>
                    <a:pt x="163" y="155"/>
                    <a:pt x="163" y="155"/>
                  </a:cubicBezTo>
                  <a:cubicBezTo>
                    <a:pt x="163" y="155"/>
                    <a:pt x="162" y="147"/>
                    <a:pt x="154" y="145"/>
                  </a:cubicBezTo>
                  <a:cubicBezTo>
                    <a:pt x="135" y="140"/>
                    <a:pt x="147" y="128"/>
                    <a:pt x="152" y="125"/>
                  </a:cubicBezTo>
                  <a:cubicBezTo>
                    <a:pt x="157" y="123"/>
                    <a:pt x="154" y="122"/>
                    <a:pt x="150" y="120"/>
                  </a:cubicBezTo>
                  <a:cubicBezTo>
                    <a:pt x="142" y="115"/>
                    <a:pt x="141" y="109"/>
                    <a:pt x="142" y="99"/>
                  </a:cubicBezTo>
                  <a:cubicBezTo>
                    <a:pt x="142" y="88"/>
                    <a:pt x="149" y="91"/>
                    <a:pt x="149" y="91"/>
                  </a:cubicBezTo>
                  <a:cubicBezTo>
                    <a:pt x="149" y="91"/>
                    <a:pt x="160" y="96"/>
                    <a:pt x="165" y="93"/>
                  </a:cubicBezTo>
                  <a:cubicBezTo>
                    <a:pt x="169" y="91"/>
                    <a:pt x="167" y="88"/>
                    <a:pt x="165" y="89"/>
                  </a:cubicBezTo>
                  <a:cubicBezTo>
                    <a:pt x="163" y="91"/>
                    <a:pt x="148" y="89"/>
                    <a:pt x="146" y="82"/>
                  </a:cubicBezTo>
                  <a:cubicBezTo>
                    <a:pt x="144" y="74"/>
                    <a:pt x="150" y="78"/>
                    <a:pt x="151" y="78"/>
                  </a:cubicBezTo>
                  <a:cubicBezTo>
                    <a:pt x="153" y="79"/>
                    <a:pt x="153" y="81"/>
                    <a:pt x="157" y="83"/>
                  </a:cubicBezTo>
                  <a:cubicBezTo>
                    <a:pt x="168" y="88"/>
                    <a:pt x="162" y="82"/>
                    <a:pt x="162" y="82"/>
                  </a:cubicBezTo>
                  <a:cubicBezTo>
                    <a:pt x="162" y="82"/>
                    <a:pt x="162" y="82"/>
                    <a:pt x="157" y="77"/>
                  </a:cubicBezTo>
                  <a:cubicBezTo>
                    <a:pt x="152" y="71"/>
                    <a:pt x="145" y="73"/>
                    <a:pt x="139" y="73"/>
                  </a:cubicBezTo>
                  <a:cubicBezTo>
                    <a:pt x="133" y="73"/>
                    <a:pt x="135" y="78"/>
                    <a:pt x="135" y="78"/>
                  </a:cubicBezTo>
                  <a:cubicBezTo>
                    <a:pt x="135" y="78"/>
                    <a:pt x="134" y="88"/>
                    <a:pt x="133" y="106"/>
                  </a:cubicBezTo>
                  <a:cubicBezTo>
                    <a:pt x="132" y="124"/>
                    <a:pt x="129" y="126"/>
                    <a:pt x="128" y="125"/>
                  </a:cubicBezTo>
                  <a:cubicBezTo>
                    <a:pt x="127" y="123"/>
                    <a:pt x="125" y="114"/>
                    <a:pt x="125" y="111"/>
                  </a:cubicBezTo>
                  <a:cubicBezTo>
                    <a:pt x="125" y="108"/>
                    <a:pt x="123" y="97"/>
                    <a:pt x="124" y="84"/>
                  </a:cubicBezTo>
                  <a:cubicBezTo>
                    <a:pt x="125" y="72"/>
                    <a:pt x="128" y="77"/>
                    <a:pt x="120" y="74"/>
                  </a:cubicBezTo>
                  <a:cubicBezTo>
                    <a:pt x="111" y="71"/>
                    <a:pt x="116" y="67"/>
                    <a:pt x="118" y="67"/>
                  </a:cubicBezTo>
                  <a:cubicBezTo>
                    <a:pt x="121" y="67"/>
                    <a:pt x="125" y="69"/>
                    <a:pt x="126" y="67"/>
                  </a:cubicBezTo>
                  <a:cubicBezTo>
                    <a:pt x="127" y="59"/>
                    <a:pt x="128" y="52"/>
                    <a:pt x="124" y="51"/>
                  </a:cubicBezTo>
                  <a:cubicBezTo>
                    <a:pt x="115" y="47"/>
                    <a:pt x="119" y="45"/>
                    <a:pt x="122" y="44"/>
                  </a:cubicBezTo>
                  <a:cubicBezTo>
                    <a:pt x="125" y="43"/>
                    <a:pt x="126" y="35"/>
                    <a:pt x="121" y="37"/>
                  </a:cubicBezTo>
                  <a:cubicBezTo>
                    <a:pt x="112" y="40"/>
                    <a:pt x="113" y="32"/>
                    <a:pt x="115" y="31"/>
                  </a:cubicBezTo>
                  <a:cubicBezTo>
                    <a:pt x="117" y="30"/>
                    <a:pt x="120" y="32"/>
                    <a:pt x="119" y="24"/>
                  </a:cubicBezTo>
                  <a:cubicBezTo>
                    <a:pt x="117" y="17"/>
                    <a:pt x="124" y="14"/>
                    <a:pt x="126" y="21"/>
                  </a:cubicBezTo>
                  <a:cubicBezTo>
                    <a:pt x="127" y="28"/>
                    <a:pt x="130" y="42"/>
                    <a:pt x="132" y="39"/>
                  </a:cubicBezTo>
                  <a:cubicBezTo>
                    <a:pt x="134" y="35"/>
                    <a:pt x="138" y="22"/>
                    <a:pt x="142" y="16"/>
                  </a:cubicBezTo>
                  <a:cubicBezTo>
                    <a:pt x="145" y="10"/>
                    <a:pt x="150" y="15"/>
                    <a:pt x="149" y="18"/>
                  </a:cubicBezTo>
                  <a:cubicBezTo>
                    <a:pt x="144" y="33"/>
                    <a:pt x="152" y="34"/>
                    <a:pt x="152" y="34"/>
                  </a:cubicBezTo>
                  <a:cubicBezTo>
                    <a:pt x="152" y="34"/>
                    <a:pt x="151" y="36"/>
                    <a:pt x="147" y="36"/>
                  </a:cubicBezTo>
                  <a:cubicBezTo>
                    <a:pt x="137" y="35"/>
                    <a:pt x="141" y="41"/>
                    <a:pt x="145" y="43"/>
                  </a:cubicBezTo>
                  <a:cubicBezTo>
                    <a:pt x="154" y="46"/>
                    <a:pt x="148" y="48"/>
                    <a:pt x="143" y="48"/>
                  </a:cubicBezTo>
                  <a:cubicBezTo>
                    <a:pt x="139" y="48"/>
                    <a:pt x="136" y="50"/>
                    <a:pt x="135" y="55"/>
                  </a:cubicBezTo>
                  <a:cubicBezTo>
                    <a:pt x="132" y="70"/>
                    <a:pt x="144" y="67"/>
                    <a:pt x="144" y="67"/>
                  </a:cubicBezTo>
                  <a:cubicBezTo>
                    <a:pt x="162" y="72"/>
                    <a:pt x="189" y="69"/>
                    <a:pt x="189" y="69"/>
                  </a:cubicBezTo>
                  <a:cubicBezTo>
                    <a:pt x="209" y="75"/>
                    <a:pt x="200" y="45"/>
                    <a:pt x="199" y="29"/>
                  </a:cubicBezTo>
                  <a:cubicBezTo>
                    <a:pt x="197" y="13"/>
                    <a:pt x="195" y="5"/>
                    <a:pt x="181" y="2"/>
                  </a:cubicBezTo>
                  <a:cubicBezTo>
                    <a:pt x="168" y="0"/>
                    <a:pt x="90" y="1"/>
                    <a:pt x="90" y="1"/>
                  </a:cubicBezTo>
                  <a:cubicBezTo>
                    <a:pt x="87" y="2"/>
                    <a:pt x="56" y="1"/>
                    <a:pt x="56" y="1"/>
                  </a:cubicBezTo>
                  <a:cubicBezTo>
                    <a:pt x="56" y="1"/>
                    <a:pt x="54" y="8"/>
                    <a:pt x="56" y="8"/>
                  </a:cubicBezTo>
                  <a:cubicBezTo>
                    <a:pt x="61" y="8"/>
                    <a:pt x="80" y="9"/>
                    <a:pt x="80" y="9"/>
                  </a:cubicBezTo>
                  <a:cubicBezTo>
                    <a:pt x="81" y="9"/>
                    <a:pt x="90" y="8"/>
                    <a:pt x="85" y="12"/>
                  </a:cubicBezTo>
                  <a:cubicBezTo>
                    <a:pt x="80" y="16"/>
                    <a:pt x="69" y="16"/>
                    <a:pt x="62" y="16"/>
                  </a:cubicBezTo>
                  <a:cubicBezTo>
                    <a:pt x="47" y="15"/>
                    <a:pt x="54" y="22"/>
                    <a:pt x="60" y="22"/>
                  </a:cubicBezTo>
                  <a:cubicBezTo>
                    <a:pt x="78" y="22"/>
                    <a:pt x="82" y="26"/>
                    <a:pt x="74" y="27"/>
                  </a:cubicBezTo>
                  <a:cubicBezTo>
                    <a:pt x="67" y="28"/>
                    <a:pt x="65" y="28"/>
                    <a:pt x="58" y="29"/>
                  </a:cubicBezTo>
                  <a:cubicBezTo>
                    <a:pt x="2" y="38"/>
                    <a:pt x="21" y="23"/>
                    <a:pt x="26" y="23"/>
                  </a:cubicBezTo>
                  <a:cubicBezTo>
                    <a:pt x="49" y="23"/>
                    <a:pt x="44" y="15"/>
                    <a:pt x="38" y="17"/>
                  </a:cubicBezTo>
                  <a:cubicBezTo>
                    <a:pt x="32" y="18"/>
                    <a:pt x="12" y="11"/>
                    <a:pt x="9" y="24"/>
                  </a:cubicBezTo>
                  <a:cubicBezTo>
                    <a:pt x="7" y="37"/>
                    <a:pt x="15" y="103"/>
                    <a:pt x="13" y="115"/>
                  </a:cubicBezTo>
                  <a:cubicBezTo>
                    <a:pt x="0" y="193"/>
                    <a:pt x="71" y="176"/>
                    <a:pt x="71" y="176"/>
                  </a:cubicBezTo>
                  <a:cubicBezTo>
                    <a:pt x="56" y="164"/>
                    <a:pt x="62" y="153"/>
                    <a:pt x="61" y="146"/>
                  </a:cubicBezTo>
                  <a:cubicBezTo>
                    <a:pt x="57" y="125"/>
                    <a:pt x="55" y="122"/>
                    <a:pt x="51" y="124"/>
                  </a:cubicBezTo>
                  <a:cubicBezTo>
                    <a:pt x="43" y="128"/>
                    <a:pt x="44" y="130"/>
                    <a:pt x="45" y="133"/>
                  </a:cubicBezTo>
                  <a:cubicBezTo>
                    <a:pt x="51" y="151"/>
                    <a:pt x="37" y="137"/>
                    <a:pt x="37" y="137"/>
                  </a:cubicBezTo>
                  <a:cubicBezTo>
                    <a:pt x="35" y="138"/>
                    <a:pt x="34" y="142"/>
                    <a:pt x="35" y="145"/>
                  </a:cubicBezTo>
                  <a:cubicBezTo>
                    <a:pt x="47" y="168"/>
                    <a:pt x="36" y="162"/>
                    <a:pt x="33" y="158"/>
                  </a:cubicBezTo>
                  <a:cubicBezTo>
                    <a:pt x="22" y="142"/>
                    <a:pt x="33" y="133"/>
                    <a:pt x="32" y="128"/>
                  </a:cubicBezTo>
                  <a:cubicBezTo>
                    <a:pt x="27" y="108"/>
                    <a:pt x="42" y="100"/>
                    <a:pt x="44" y="97"/>
                  </a:cubicBezTo>
                  <a:cubicBezTo>
                    <a:pt x="46" y="93"/>
                    <a:pt x="45" y="92"/>
                    <a:pt x="46" y="86"/>
                  </a:cubicBezTo>
                  <a:cubicBezTo>
                    <a:pt x="48" y="72"/>
                    <a:pt x="55" y="79"/>
                    <a:pt x="55" y="84"/>
                  </a:cubicBezTo>
                  <a:cubicBezTo>
                    <a:pt x="53" y="100"/>
                    <a:pt x="63" y="88"/>
                    <a:pt x="67" y="83"/>
                  </a:cubicBezTo>
                  <a:cubicBezTo>
                    <a:pt x="78" y="68"/>
                    <a:pt x="77" y="84"/>
                    <a:pt x="75" y="87"/>
                  </a:cubicBezTo>
                  <a:cubicBezTo>
                    <a:pt x="72" y="89"/>
                    <a:pt x="71" y="93"/>
                    <a:pt x="71" y="95"/>
                  </a:cubicBezTo>
                  <a:cubicBezTo>
                    <a:pt x="74" y="103"/>
                    <a:pt x="69" y="111"/>
                    <a:pt x="67" y="112"/>
                  </a:cubicBezTo>
                  <a:cubicBezTo>
                    <a:pt x="66" y="112"/>
                    <a:pt x="61" y="114"/>
                    <a:pt x="61" y="121"/>
                  </a:cubicBezTo>
                  <a:cubicBezTo>
                    <a:pt x="61" y="127"/>
                    <a:pt x="69" y="139"/>
                    <a:pt x="69" y="143"/>
                  </a:cubicBezTo>
                  <a:cubicBezTo>
                    <a:pt x="69" y="178"/>
                    <a:pt x="84" y="181"/>
                    <a:pt x="91" y="180"/>
                  </a:cubicBezTo>
                  <a:cubicBezTo>
                    <a:pt x="98" y="179"/>
                    <a:pt x="159" y="177"/>
                    <a:pt x="185" y="175"/>
                  </a:cubicBezTo>
                  <a:cubicBezTo>
                    <a:pt x="210" y="173"/>
                    <a:pt x="193" y="166"/>
                    <a:pt x="186" y="166"/>
                  </a:cubicBezTo>
                  <a:close/>
                  <a:moveTo>
                    <a:pt x="165" y="60"/>
                  </a:moveTo>
                  <a:cubicBezTo>
                    <a:pt x="203" y="61"/>
                    <a:pt x="185" y="64"/>
                    <a:pt x="182" y="66"/>
                  </a:cubicBezTo>
                  <a:cubicBezTo>
                    <a:pt x="178" y="68"/>
                    <a:pt x="182" y="66"/>
                    <a:pt x="167" y="65"/>
                  </a:cubicBezTo>
                  <a:cubicBezTo>
                    <a:pt x="152" y="65"/>
                    <a:pt x="165" y="60"/>
                    <a:pt x="165" y="60"/>
                  </a:cubicBezTo>
                  <a:close/>
                  <a:moveTo>
                    <a:pt x="114" y="50"/>
                  </a:moveTo>
                  <a:cubicBezTo>
                    <a:pt x="121" y="55"/>
                    <a:pt x="113" y="61"/>
                    <a:pt x="113" y="61"/>
                  </a:cubicBezTo>
                  <a:cubicBezTo>
                    <a:pt x="113" y="61"/>
                    <a:pt x="108" y="70"/>
                    <a:pt x="112" y="78"/>
                  </a:cubicBezTo>
                  <a:cubicBezTo>
                    <a:pt x="116" y="87"/>
                    <a:pt x="116" y="97"/>
                    <a:pt x="108" y="87"/>
                  </a:cubicBezTo>
                  <a:cubicBezTo>
                    <a:pt x="100" y="78"/>
                    <a:pt x="105" y="58"/>
                    <a:pt x="107" y="53"/>
                  </a:cubicBezTo>
                  <a:cubicBezTo>
                    <a:pt x="107" y="53"/>
                    <a:pt x="107" y="44"/>
                    <a:pt x="114" y="50"/>
                  </a:cubicBezTo>
                  <a:close/>
                  <a:moveTo>
                    <a:pt x="83" y="29"/>
                  </a:moveTo>
                  <a:cubicBezTo>
                    <a:pt x="83" y="25"/>
                    <a:pt x="89" y="26"/>
                    <a:pt x="89" y="26"/>
                  </a:cubicBezTo>
                  <a:cubicBezTo>
                    <a:pt x="89" y="26"/>
                    <a:pt x="99" y="30"/>
                    <a:pt x="104" y="30"/>
                  </a:cubicBezTo>
                  <a:cubicBezTo>
                    <a:pt x="108" y="29"/>
                    <a:pt x="114" y="35"/>
                    <a:pt x="105" y="35"/>
                  </a:cubicBezTo>
                  <a:cubicBezTo>
                    <a:pt x="96" y="35"/>
                    <a:pt x="82" y="39"/>
                    <a:pt x="83" y="29"/>
                  </a:cubicBezTo>
                  <a:close/>
                  <a:moveTo>
                    <a:pt x="61" y="72"/>
                  </a:moveTo>
                  <a:cubicBezTo>
                    <a:pt x="55" y="72"/>
                    <a:pt x="16" y="87"/>
                    <a:pt x="16" y="48"/>
                  </a:cubicBezTo>
                  <a:cubicBezTo>
                    <a:pt x="16" y="39"/>
                    <a:pt x="14" y="31"/>
                    <a:pt x="24" y="37"/>
                  </a:cubicBezTo>
                  <a:cubicBezTo>
                    <a:pt x="35" y="42"/>
                    <a:pt x="25" y="42"/>
                    <a:pt x="49" y="40"/>
                  </a:cubicBezTo>
                  <a:cubicBezTo>
                    <a:pt x="49" y="40"/>
                    <a:pt x="66" y="41"/>
                    <a:pt x="68" y="40"/>
                  </a:cubicBezTo>
                  <a:cubicBezTo>
                    <a:pt x="71" y="38"/>
                    <a:pt x="69" y="34"/>
                    <a:pt x="74" y="34"/>
                  </a:cubicBezTo>
                  <a:cubicBezTo>
                    <a:pt x="80" y="34"/>
                    <a:pt x="79" y="40"/>
                    <a:pt x="79" y="40"/>
                  </a:cubicBezTo>
                  <a:cubicBezTo>
                    <a:pt x="79" y="40"/>
                    <a:pt x="74" y="46"/>
                    <a:pt x="109" y="41"/>
                  </a:cubicBezTo>
                  <a:cubicBezTo>
                    <a:pt x="113" y="41"/>
                    <a:pt x="117" y="45"/>
                    <a:pt x="108" y="45"/>
                  </a:cubicBezTo>
                  <a:cubicBezTo>
                    <a:pt x="104" y="45"/>
                    <a:pt x="97" y="48"/>
                    <a:pt x="100" y="53"/>
                  </a:cubicBezTo>
                  <a:cubicBezTo>
                    <a:pt x="102" y="58"/>
                    <a:pt x="99" y="93"/>
                    <a:pt x="99" y="93"/>
                  </a:cubicBezTo>
                  <a:cubicBezTo>
                    <a:pt x="99" y="93"/>
                    <a:pt x="97" y="100"/>
                    <a:pt x="94" y="90"/>
                  </a:cubicBezTo>
                  <a:cubicBezTo>
                    <a:pt x="93" y="86"/>
                    <a:pt x="94" y="53"/>
                    <a:pt x="93" y="51"/>
                  </a:cubicBezTo>
                  <a:cubicBezTo>
                    <a:pt x="93" y="48"/>
                    <a:pt x="77" y="45"/>
                    <a:pt x="77" y="57"/>
                  </a:cubicBezTo>
                  <a:cubicBezTo>
                    <a:pt x="77" y="68"/>
                    <a:pt x="73" y="71"/>
                    <a:pt x="61" y="72"/>
                  </a:cubicBezTo>
                  <a:close/>
                  <a:moveTo>
                    <a:pt x="85" y="84"/>
                  </a:moveTo>
                  <a:cubicBezTo>
                    <a:pt x="82" y="88"/>
                    <a:pt x="78" y="90"/>
                    <a:pt x="80" y="82"/>
                  </a:cubicBezTo>
                  <a:cubicBezTo>
                    <a:pt x="81" y="74"/>
                    <a:pt x="83" y="63"/>
                    <a:pt x="83" y="57"/>
                  </a:cubicBezTo>
                  <a:cubicBezTo>
                    <a:pt x="83" y="57"/>
                    <a:pt x="87" y="50"/>
                    <a:pt x="88" y="58"/>
                  </a:cubicBezTo>
                  <a:cubicBezTo>
                    <a:pt x="89" y="66"/>
                    <a:pt x="87" y="81"/>
                    <a:pt x="85" y="84"/>
                  </a:cubicBezTo>
                  <a:close/>
                  <a:moveTo>
                    <a:pt x="102" y="145"/>
                  </a:moveTo>
                  <a:cubicBezTo>
                    <a:pt x="78" y="144"/>
                    <a:pt x="77" y="148"/>
                    <a:pt x="77" y="117"/>
                  </a:cubicBezTo>
                  <a:cubicBezTo>
                    <a:pt x="77" y="86"/>
                    <a:pt x="81" y="93"/>
                    <a:pt x="82" y="96"/>
                  </a:cubicBezTo>
                  <a:cubicBezTo>
                    <a:pt x="82" y="96"/>
                    <a:pt x="90" y="116"/>
                    <a:pt x="111" y="101"/>
                  </a:cubicBezTo>
                  <a:cubicBezTo>
                    <a:pt x="114" y="98"/>
                    <a:pt x="116" y="96"/>
                    <a:pt x="117" y="106"/>
                  </a:cubicBezTo>
                  <a:cubicBezTo>
                    <a:pt x="117" y="117"/>
                    <a:pt x="127" y="145"/>
                    <a:pt x="102" y="145"/>
                  </a:cubicBez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7" name="Freeform 171"/>
            <p:cNvSpPr/>
            <p:nvPr/>
          </p:nvSpPr>
          <p:spPr bwMode="auto">
            <a:xfrm>
              <a:off x="252" y="470"/>
              <a:ext cx="86" cy="102"/>
            </a:xfrm>
            <a:custGeom>
              <a:avLst/>
              <a:gdLst/>
              <a:ahLst/>
              <a:cxnLst>
                <a:cxn ang="0">
                  <a:pos x="14" y="5"/>
                </a:cxn>
                <a:cxn ang="0">
                  <a:pos x="9" y="20"/>
                </a:cxn>
                <a:cxn ang="0">
                  <a:pos x="14" y="5"/>
                </a:cxn>
              </a:cxnLst>
              <a:rect l="0" t="0" r="r" b="b"/>
              <a:pathLst>
                <a:path w="17" h="20">
                  <a:moveTo>
                    <a:pt x="14" y="5"/>
                  </a:moveTo>
                  <a:cubicBezTo>
                    <a:pt x="13" y="0"/>
                    <a:pt x="0" y="8"/>
                    <a:pt x="9" y="20"/>
                  </a:cubicBezTo>
                  <a:cubicBezTo>
                    <a:pt x="9" y="20"/>
                    <a:pt x="17" y="17"/>
                    <a:pt x="14" y="5"/>
                  </a:cubicBez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8" name="Freeform 172"/>
            <p:cNvSpPr/>
            <p:nvPr/>
          </p:nvSpPr>
          <p:spPr bwMode="auto">
            <a:xfrm>
              <a:off x="171" y="511"/>
              <a:ext cx="76" cy="136"/>
            </a:xfrm>
            <a:custGeom>
              <a:avLst/>
              <a:gdLst/>
              <a:ahLst/>
              <a:cxnLst>
                <a:cxn ang="0">
                  <a:pos x="7" y="10"/>
                </a:cxn>
                <a:cxn ang="0">
                  <a:pos x="4" y="25"/>
                </a:cxn>
                <a:cxn ang="0">
                  <a:pos x="15" y="16"/>
                </a:cxn>
                <a:cxn ang="0">
                  <a:pos x="13" y="8"/>
                </a:cxn>
                <a:cxn ang="0">
                  <a:pos x="7" y="10"/>
                </a:cxn>
              </a:cxnLst>
              <a:rect l="0" t="0" r="r" b="b"/>
              <a:pathLst>
                <a:path w="15" h="27">
                  <a:moveTo>
                    <a:pt x="7" y="10"/>
                  </a:moveTo>
                  <a:cubicBezTo>
                    <a:pt x="0" y="19"/>
                    <a:pt x="2" y="23"/>
                    <a:pt x="4" y="25"/>
                  </a:cubicBezTo>
                  <a:cubicBezTo>
                    <a:pt x="7" y="27"/>
                    <a:pt x="11" y="26"/>
                    <a:pt x="15" y="16"/>
                  </a:cubicBezTo>
                  <a:cubicBezTo>
                    <a:pt x="15" y="16"/>
                    <a:pt x="12" y="11"/>
                    <a:pt x="13" y="8"/>
                  </a:cubicBezTo>
                  <a:cubicBezTo>
                    <a:pt x="15" y="6"/>
                    <a:pt x="14" y="0"/>
                    <a:pt x="7" y="10"/>
                  </a:cubicBez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9" name="Freeform 173"/>
            <p:cNvSpPr/>
            <p:nvPr/>
          </p:nvSpPr>
          <p:spPr bwMode="auto">
            <a:xfrm>
              <a:off x="126" y="238"/>
              <a:ext cx="243" cy="116"/>
            </a:xfrm>
            <a:custGeom>
              <a:avLst/>
              <a:gdLst/>
              <a:ahLst/>
              <a:cxnLst>
                <a:cxn ang="0">
                  <a:pos x="40" y="2"/>
                </a:cxn>
                <a:cxn ang="0">
                  <a:pos x="9" y="1"/>
                </a:cxn>
                <a:cxn ang="0">
                  <a:pos x="1" y="9"/>
                </a:cxn>
                <a:cxn ang="0">
                  <a:pos x="22" y="21"/>
                </a:cxn>
                <a:cxn ang="0">
                  <a:pos x="34" y="20"/>
                </a:cxn>
                <a:cxn ang="0">
                  <a:pos x="40" y="19"/>
                </a:cxn>
                <a:cxn ang="0">
                  <a:pos x="40" y="2"/>
                </a:cxn>
              </a:cxnLst>
              <a:rect l="0" t="0" r="r" b="b"/>
              <a:pathLst>
                <a:path w="48" h="23">
                  <a:moveTo>
                    <a:pt x="40" y="2"/>
                  </a:moveTo>
                  <a:cubicBezTo>
                    <a:pt x="38" y="3"/>
                    <a:pt x="9" y="1"/>
                    <a:pt x="9" y="1"/>
                  </a:cubicBezTo>
                  <a:cubicBezTo>
                    <a:pt x="5" y="1"/>
                    <a:pt x="1" y="0"/>
                    <a:pt x="1" y="9"/>
                  </a:cubicBezTo>
                  <a:cubicBezTo>
                    <a:pt x="0" y="23"/>
                    <a:pt x="17" y="21"/>
                    <a:pt x="22" y="21"/>
                  </a:cubicBezTo>
                  <a:cubicBezTo>
                    <a:pt x="26" y="21"/>
                    <a:pt x="30" y="18"/>
                    <a:pt x="34" y="20"/>
                  </a:cubicBezTo>
                  <a:cubicBezTo>
                    <a:pt x="34" y="20"/>
                    <a:pt x="38" y="23"/>
                    <a:pt x="40" y="19"/>
                  </a:cubicBezTo>
                  <a:cubicBezTo>
                    <a:pt x="48" y="5"/>
                    <a:pt x="43" y="0"/>
                    <a:pt x="40" y="2"/>
                  </a:cubicBez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20" name="Freeform 174"/>
            <p:cNvSpPr/>
            <p:nvPr/>
          </p:nvSpPr>
          <p:spPr bwMode="auto">
            <a:xfrm>
              <a:off x="404" y="561"/>
              <a:ext cx="177" cy="187"/>
            </a:xfrm>
            <a:custGeom>
              <a:avLst/>
              <a:gdLst/>
              <a:ahLst/>
              <a:cxnLst>
                <a:cxn ang="0">
                  <a:pos x="24" y="2"/>
                </a:cxn>
                <a:cxn ang="0">
                  <a:pos x="11" y="2"/>
                </a:cxn>
                <a:cxn ang="0">
                  <a:pos x="4" y="20"/>
                </a:cxn>
                <a:cxn ang="0">
                  <a:pos x="28" y="22"/>
                </a:cxn>
                <a:cxn ang="0">
                  <a:pos x="24" y="2"/>
                </a:cxn>
              </a:cxnLst>
              <a:rect l="0" t="0" r="r" b="b"/>
              <a:pathLst>
                <a:path w="35" h="37">
                  <a:moveTo>
                    <a:pt x="24" y="2"/>
                  </a:moveTo>
                  <a:cubicBezTo>
                    <a:pt x="19" y="3"/>
                    <a:pt x="11" y="2"/>
                    <a:pt x="11" y="2"/>
                  </a:cubicBezTo>
                  <a:cubicBezTo>
                    <a:pt x="0" y="2"/>
                    <a:pt x="5" y="14"/>
                    <a:pt x="4" y="20"/>
                  </a:cubicBezTo>
                  <a:cubicBezTo>
                    <a:pt x="3" y="27"/>
                    <a:pt x="22" y="37"/>
                    <a:pt x="28" y="22"/>
                  </a:cubicBezTo>
                  <a:cubicBezTo>
                    <a:pt x="35" y="7"/>
                    <a:pt x="28" y="0"/>
                    <a:pt x="24" y="2"/>
                  </a:cubicBez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21" name="Freeform 175"/>
            <p:cNvSpPr/>
            <p:nvPr/>
          </p:nvSpPr>
          <p:spPr bwMode="auto">
            <a:xfrm>
              <a:off x="809" y="374"/>
              <a:ext cx="177" cy="36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4" y="5"/>
                </a:cxn>
                <a:cxn ang="0">
                  <a:pos x="5" y="0"/>
                </a:cxn>
              </a:cxnLst>
              <a:rect l="0" t="0" r="r" b="b"/>
              <a:pathLst>
                <a:path w="35" h="7">
                  <a:moveTo>
                    <a:pt x="5" y="0"/>
                  </a:moveTo>
                  <a:cubicBezTo>
                    <a:pt x="0" y="0"/>
                    <a:pt x="7" y="7"/>
                    <a:pt x="14" y="5"/>
                  </a:cubicBezTo>
                  <a:cubicBezTo>
                    <a:pt x="35" y="1"/>
                    <a:pt x="5" y="0"/>
                    <a:pt x="5" y="0"/>
                  </a:cubicBez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22" name="Freeform 176"/>
            <p:cNvSpPr/>
            <p:nvPr/>
          </p:nvSpPr>
          <p:spPr bwMode="auto">
            <a:xfrm>
              <a:off x="869" y="369"/>
              <a:ext cx="137" cy="81"/>
            </a:xfrm>
            <a:custGeom>
              <a:avLst/>
              <a:gdLst/>
              <a:ahLst/>
              <a:cxnLst>
                <a:cxn ang="0">
                  <a:pos x="7" y="13"/>
                </a:cxn>
                <a:cxn ang="0">
                  <a:pos x="25" y="6"/>
                </a:cxn>
                <a:cxn ang="0">
                  <a:pos x="17" y="1"/>
                </a:cxn>
                <a:cxn ang="0">
                  <a:pos x="7" y="11"/>
                </a:cxn>
                <a:cxn ang="0">
                  <a:pos x="7" y="13"/>
                </a:cxn>
              </a:cxnLst>
              <a:rect l="0" t="0" r="r" b="b"/>
              <a:pathLst>
                <a:path w="27" h="16">
                  <a:moveTo>
                    <a:pt x="7" y="13"/>
                  </a:moveTo>
                  <a:cubicBezTo>
                    <a:pt x="7" y="13"/>
                    <a:pt x="18" y="16"/>
                    <a:pt x="25" y="6"/>
                  </a:cubicBezTo>
                  <a:cubicBezTo>
                    <a:pt x="27" y="2"/>
                    <a:pt x="23" y="0"/>
                    <a:pt x="17" y="1"/>
                  </a:cubicBezTo>
                  <a:cubicBezTo>
                    <a:pt x="13" y="1"/>
                    <a:pt x="14" y="11"/>
                    <a:pt x="7" y="11"/>
                  </a:cubicBezTo>
                  <a:cubicBezTo>
                    <a:pt x="0" y="11"/>
                    <a:pt x="7" y="13"/>
                    <a:pt x="7" y="13"/>
                  </a:cubicBez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23" name="Freeform 177"/>
            <p:cNvSpPr/>
            <p:nvPr/>
          </p:nvSpPr>
          <p:spPr bwMode="auto">
            <a:xfrm>
              <a:off x="864" y="420"/>
              <a:ext cx="177" cy="86"/>
            </a:xfrm>
            <a:custGeom>
              <a:avLst/>
              <a:gdLst/>
              <a:ahLst/>
              <a:cxnLst>
                <a:cxn ang="0">
                  <a:pos x="25" y="6"/>
                </a:cxn>
                <a:cxn ang="0">
                  <a:pos x="8" y="10"/>
                </a:cxn>
                <a:cxn ang="0">
                  <a:pos x="6" y="13"/>
                </a:cxn>
                <a:cxn ang="0">
                  <a:pos x="27" y="12"/>
                </a:cxn>
                <a:cxn ang="0">
                  <a:pos x="25" y="6"/>
                </a:cxn>
              </a:cxnLst>
              <a:rect l="0" t="0" r="r" b="b"/>
              <a:pathLst>
                <a:path w="35" h="17">
                  <a:moveTo>
                    <a:pt x="25" y="6"/>
                  </a:moveTo>
                  <a:cubicBezTo>
                    <a:pt x="20" y="12"/>
                    <a:pt x="8" y="10"/>
                    <a:pt x="8" y="10"/>
                  </a:cubicBezTo>
                  <a:cubicBezTo>
                    <a:pt x="8" y="10"/>
                    <a:pt x="0" y="9"/>
                    <a:pt x="6" y="13"/>
                  </a:cubicBezTo>
                  <a:cubicBezTo>
                    <a:pt x="11" y="17"/>
                    <a:pt x="18" y="15"/>
                    <a:pt x="27" y="12"/>
                  </a:cubicBezTo>
                  <a:cubicBezTo>
                    <a:pt x="35" y="8"/>
                    <a:pt x="31" y="0"/>
                    <a:pt x="25" y="6"/>
                  </a:cubicBez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24" name="Freeform 178"/>
            <p:cNvSpPr/>
            <p:nvPr/>
          </p:nvSpPr>
          <p:spPr bwMode="auto">
            <a:xfrm>
              <a:off x="748" y="501"/>
              <a:ext cx="248" cy="60"/>
            </a:xfrm>
            <a:custGeom>
              <a:avLst/>
              <a:gdLst/>
              <a:ahLst/>
              <a:cxnLst>
                <a:cxn ang="0">
                  <a:pos x="40" y="3"/>
                </a:cxn>
                <a:cxn ang="0">
                  <a:pos x="29" y="1"/>
                </a:cxn>
                <a:cxn ang="0">
                  <a:pos x="7" y="0"/>
                </a:cxn>
                <a:cxn ang="0">
                  <a:pos x="2" y="5"/>
                </a:cxn>
                <a:cxn ang="0">
                  <a:pos x="20" y="8"/>
                </a:cxn>
                <a:cxn ang="0">
                  <a:pos x="41" y="8"/>
                </a:cxn>
                <a:cxn ang="0">
                  <a:pos x="40" y="3"/>
                </a:cxn>
              </a:cxnLst>
              <a:rect l="0" t="0" r="r" b="b"/>
              <a:pathLst>
                <a:path w="49" h="12">
                  <a:moveTo>
                    <a:pt x="40" y="3"/>
                  </a:moveTo>
                  <a:cubicBezTo>
                    <a:pt x="37" y="2"/>
                    <a:pt x="36" y="0"/>
                    <a:pt x="29" y="1"/>
                  </a:cubicBezTo>
                  <a:cubicBezTo>
                    <a:pt x="13" y="4"/>
                    <a:pt x="7" y="0"/>
                    <a:pt x="7" y="0"/>
                  </a:cubicBezTo>
                  <a:cubicBezTo>
                    <a:pt x="7" y="0"/>
                    <a:pt x="0" y="3"/>
                    <a:pt x="2" y="5"/>
                  </a:cubicBezTo>
                  <a:cubicBezTo>
                    <a:pt x="5" y="7"/>
                    <a:pt x="17" y="8"/>
                    <a:pt x="20" y="8"/>
                  </a:cubicBezTo>
                  <a:cubicBezTo>
                    <a:pt x="23" y="8"/>
                    <a:pt x="34" y="12"/>
                    <a:pt x="41" y="8"/>
                  </a:cubicBezTo>
                  <a:cubicBezTo>
                    <a:pt x="49" y="4"/>
                    <a:pt x="44" y="3"/>
                    <a:pt x="40" y="3"/>
                  </a:cubicBez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25" name="Freeform 179"/>
            <p:cNvSpPr/>
            <p:nvPr/>
          </p:nvSpPr>
          <p:spPr bwMode="auto">
            <a:xfrm>
              <a:off x="773" y="556"/>
              <a:ext cx="203" cy="56"/>
            </a:xfrm>
            <a:custGeom>
              <a:avLst/>
              <a:gdLst/>
              <a:ahLst/>
              <a:cxnLst>
                <a:cxn ang="0">
                  <a:pos x="37" y="2"/>
                </a:cxn>
                <a:cxn ang="0">
                  <a:pos x="26" y="4"/>
                </a:cxn>
                <a:cxn ang="0">
                  <a:pos x="13" y="3"/>
                </a:cxn>
                <a:cxn ang="0">
                  <a:pos x="1" y="2"/>
                </a:cxn>
                <a:cxn ang="0">
                  <a:pos x="35" y="8"/>
                </a:cxn>
                <a:cxn ang="0">
                  <a:pos x="37" y="2"/>
                </a:cxn>
              </a:cxnLst>
              <a:rect l="0" t="0" r="r" b="b"/>
              <a:pathLst>
                <a:path w="40" h="11">
                  <a:moveTo>
                    <a:pt x="37" y="2"/>
                  </a:moveTo>
                  <a:cubicBezTo>
                    <a:pt x="34" y="4"/>
                    <a:pt x="30" y="4"/>
                    <a:pt x="26" y="4"/>
                  </a:cubicBezTo>
                  <a:cubicBezTo>
                    <a:pt x="23" y="4"/>
                    <a:pt x="16" y="2"/>
                    <a:pt x="13" y="3"/>
                  </a:cubicBezTo>
                  <a:cubicBezTo>
                    <a:pt x="10" y="4"/>
                    <a:pt x="1" y="2"/>
                    <a:pt x="1" y="2"/>
                  </a:cubicBezTo>
                  <a:cubicBezTo>
                    <a:pt x="0" y="11"/>
                    <a:pt x="30" y="10"/>
                    <a:pt x="35" y="8"/>
                  </a:cubicBezTo>
                  <a:cubicBezTo>
                    <a:pt x="40" y="5"/>
                    <a:pt x="40" y="0"/>
                    <a:pt x="37" y="2"/>
                  </a:cubicBez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26" name="Freeform 180"/>
            <p:cNvSpPr/>
            <p:nvPr/>
          </p:nvSpPr>
          <p:spPr bwMode="auto">
            <a:xfrm>
              <a:off x="763" y="602"/>
              <a:ext cx="207" cy="172"/>
            </a:xfrm>
            <a:custGeom>
              <a:avLst/>
              <a:gdLst/>
              <a:ahLst/>
              <a:cxnLst>
                <a:cxn ang="0">
                  <a:pos x="28" y="9"/>
                </a:cxn>
                <a:cxn ang="0">
                  <a:pos x="13" y="6"/>
                </a:cxn>
                <a:cxn ang="0">
                  <a:pos x="4" y="15"/>
                </a:cxn>
                <a:cxn ang="0">
                  <a:pos x="1" y="19"/>
                </a:cxn>
                <a:cxn ang="0">
                  <a:pos x="9" y="19"/>
                </a:cxn>
                <a:cxn ang="0">
                  <a:pos x="17" y="27"/>
                </a:cxn>
                <a:cxn ang="0">
                  <a:pos x="21" y="30"/>
                </a:cxn>
                <a:cxn ang="0">
                  <a:pos x="29" y="19"/>
                </a:cxn>
                <a:cxn ang="0">
                  <a:pos x="39" y="19"/>
                </a:cxn>
                <a:cxn ang="0">
                  <a:pos x="28" y="9"/>
                </a:cxn>
              </a:cxnLst>
              <a:rect l="0" t="0" r="r" b="b"/>
              <a:pathLst>
                <a:path w="41" h="34">
                  <a:moveTo>
                    <a:pt x="28" y="9"/>
                  </a:moveTo>
                  <a:cubicBezTo>
                    <a:pt x="28" y="6"/>
                    <a:pt x="14" y="0"/>
                    <a:pt x="13" y="6"/>
                  </a:cubicBezTo>
                  <a:cubicBezTo>
                    <a:pt x="11" y="12"/>
                    <a:pt x="4" y="15"/>
                    <a:pt x="4" y="15"/>
                  </a:cubicBezTo>
                  <a:cubicBezTo>
                    <a:pt x="0" y="16"/>
                    <a:pt x="0" y="16"/>
                    <a:pt x="1" y="19"/>
                  </a:cubicBezTo>
                  <a:cubicBezTo>
                    <a:pt x="1" y="22"/>
                    <a:pt x="4" y="24"/>
                    <a:pt x="9" y="19"/>
                  </a:cubicBezTo>
                  <a:cubicBezTo>
                    <a:pt x="17" y="10"/>
                    <a:pt x="17" y="26"/>
                    <a:pt x="17" y="27"/>
                  </a:cubicBezTo>
                  <a:cubicBezTo>
                    <a:pt x="18" y="29"/>
                    <a:pt x="19" y="34"/>
                    <a:pt x="21" y="30"/>
                  </a:cubicBezTo>
                  <a:cubicBezTo>
                    <a:pt x="22" y="26"/>
                    <a:pt x="25" y="14"/>
                    <a:pt x="29" y="19"/>
                  </a:cubicBezTo>
                  <a:cubicBezTo>
                    <a:pt x="35" y="27"/>
                    <a:pt x="41" y="19"/>
                    <a:pt x="39" y="19"/>
                  </a:cubicBezTo>
                  <a:cubicBezTo>
                    <a:pt x="38" y="18"/>
                    <a:pt x="28" y="13"/>
                    <a:pt x="28" y="9"/>
                  </a:cubicBez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27" name="Freeform 181"/>
            <p:cNvSpPr/>
            <p:nvPr/>
          </p:nvSpPr>
          <p:spPr bwMode="auto">
            <a:xfrm>
              <a:off x="900" y="521"/>
              <a:ext cx="126" cy="318"/>
            </a:xfrm>
            <a:custGeom>
              <a:avLst/>
              <a:gdLst/>
              <a:ahLst/>
              <a:cxnLst>
                <a:cxn ang="0">
                  <a:pos x="22" y="2"/>
                </a:cxn>
                <a:cxn ang="0">
                  <a:pos x="18" y="17"/>
                </a:cxn>
                <a:cxn ang="0">
                  <a:pos x="7" y="20"/>
                </a:cxn>
                <a:cxn ang="0">
                  <a:pos x="7" y="23"/>
                </a:cxn>
                <a:cxn ang="0">
                  <a:pos x="17" y="34"/>
                </a:cxn>
                <a:cxn ang="0">
                  <a:pos x="12" y="45"/>
                </a:cxn>
                <a:cxn ang="0">
                  <a:pos x="0" y="55"/>
                </a:cxn>
                <a:cxn ang="0">
                  <a:pos x="5" y="58"/>
                </a:cxn>
                <a:cxn ang="0">
                  <a:pos x="16" y="62"/>
                </a:cxn>
                <a:cxn ang="0">
                  <a:pos x="23" y="57"/>
                </a:cxn>
                <a:cxn ang="0">
                  <a:pos x="25" y="14"/>
                </a:cxn>
                <a:cxn ang="0">
                  <a:pos x="25" y="2"/>
                </a:cxn>
                <a:cxn ang="0">
                  <a:pos x="22" y="2"/>
                </a:cxn>
              </a:cxnLst>
              <a:rect l="0" t="0" r="r" b="b"/>
              <a:pathLst>
                <a:path w="25" h="63">
                  <a:moveTo>
                    <a:pt x="22" y="2"/>
                  </a:moveTo>
                  <a:cubicBezTo>
                    <a:pt x="22" y="2"/>
                    <a:pt x="20" y="15"/>
                    <a:pt x="18" y="17"/>
                  </a:cubicBezTo>
                  <a:cubicBezTo>
                    <a:pt x="15" y="19"/>
                    <a:pt x="10" y="20"/>
                    <a:pt x="7" y="20"/>
                  </a:cubicBezTo>
                  <a:cubicBezTo>
                    <a:pt x="4" y="19"/>
                    <a:pt x="4" y="22"/>
                    <a:pt x="7" y="23"/>
                  </a:cubicBezTo>
                  <a:cubicBezTo>
                    <a:pt x="10" y="24"/>
                    <a:pt x="17" y="29"/>
                    <a:pt x="17" y="34"/>
                  </a:cubicBezTo>
                  <a:cubicBezTo>
                    <a:pt x="17" y="40"/>
                    <a:pt x="17" y="44"/>
                    <a:pt x="12" y="45"/>
                  </a:cubicBezTo>
                  <a:cubicBezTo>
                    <a:pt x="6" y="46"/>
                    <a:pt x="0" y="47"/>
                    <a:pt x="0" y="55"/>
                  </a:cubicBezTo>
                  <a:cubicBezTo>
                    <a:pt x="0" y="55"/>
                    <a:pt x="3" y="57"/>
                    <a:pt x="5" y="58"/>
                  </a:cubicBezTo>
                  <a:cubicBezTo>
                    <a:pt x="8" y="58"/>
                    <a:pt x="14" y="61"/>
                    <a:pt x="16" y="62"/>
                  </a:cubicBezTo>
                  <a:cubicBezTo>
                    <a:pt x="18" y="63"/>
                    <a:pt x="23" y="61"/>
                    <a:pt x="23" y="57"/>
                  </a:cubicBezTo>
                  <a:cubicBezTo>
                    <a:pt x="24" y="52"/>
                    <a:pt x="24" y="20"/>
                    <a:pt x="25" y="14"/>
                  </a:cubicBezTo>
                  <a:cubicBezTo>
                    <a:pt x="25" y="9"/>
                    <a:pt x="25" y="3"/>
                    <a:pt x="25" y="2"/>
                  </a:cubicBezTo>
                  <a:cubicBezTo>
                    <a:pt x="25" y="1"/>
                    <a:pt x="22" y="0"/>
                    <a:pt x="22" y="2"/>
                  </a:cubicBez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2211" name="Rectangle 163"/>
          <p:cNvSpPr>
            <a:spLocks noGrp="1" noRot="1" noChangeArrowheads="1"/>
          </p:cNvSpPr>
          <p:nvPr>
            <p:ph type="ctrTitle"/>
          </p:nvPr>
        </p:nvSpPr>
        <p:spPr>
          <a:xfrm>
            <a:off x="685800" y="20574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fontAlgn="base"/>
            <a:r>
              <a:rPr lang="zh-CN" strike="noStrike" noProof="1"/>
              <a:t>单击此处编辑母版标题样式</a:t>
            </a:r>
            <a:endParaRPr lang="zh-CN" strike="noStrike" noProof="1"/>
          </a:p>
        </p:txBody>
      </p:sp>
      <p:sp>
        <p:nvSpPr>
          <p:cNvPr id="2215" name="Rectangle 167"/>
          <p:cNvSpPr>
            <a:spLocks noGrp="1" noRot="1" noChangeArrowheads="1"/>
          </p:cNvSpPr>
          <p:nvPr>
            <p:ph type="subTitle" idx="1"/>
          </p:nvPr>
        </p:nvSpPr>
        <p:spPr>
          <a:xfrm>
            <a:off x="1371600" y="3505200"/>
            <a:ext cx="64008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fontAlgn="base"/>
            <a:r>
              <a:rPr lang="zh-CN" strike="noStrike" noProof="1"/>
              <a:t>单击此处编辑母版副标题样式</a:t>
            </a:r>
            <a:endParaRPr lang="zh-CN" strike="noStrike" noProof="1"/>
          </a:p>
        </p:txBody>
      </p:sp>
      <p:sp>
        <p:nvSpPr>
          <p:cNvPr id="428" name="Rectangle 16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1625" y="6248400"/>
            <a:ext cx="2289175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29" name="Rectangle 16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30" name="Rectangle 16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289175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p>
            <a:pPr algn="r" fontAlgn="base"/>
            <a:fld id="{9A0DB2DC-4C9A-4742-B13C-FB6460FD3503}" type="slidenum">
              <a:rPr lang="zh-CN" altLang="zh-CN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zh-CN" strike="noStrike" noProof="1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zh-CN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zh-CN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zh-CN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zh-CN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4000500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762500" y="1600200"/>
            <a:ext cx="4000500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zh-CN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zh-CN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zh-CN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zh-CN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zh-CN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zh-CN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zh-CN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zh-CN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zh-CN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zh-CN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zh-CN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zh-CN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zh-CN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zh-CN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704013" y="228600"/>
            <a:ext cx="2135187" cy="5870575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98450" y="228600"/>
            <a:ext cx="6253163" cy="587057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zh-CN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zh-CN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标题，一项大型内容和两项小型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253" name="Rectangle 4"/>
          <p:cNvSpPr>
            <a:spLocks noGrp="1" noChangeArrowheads="1"/>
          </p:cNvSpPr>
          <p:nvPr>
            <p:ph type="dt" sz="half" idx="12"/>
          </p:nvPr>
        </p:nvSpPr>
        <p:spPr bwMode="auto">
          <a:xfrm>
            <a:off x="298450" y="6245225"/>
            <a:ext cx="2289175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54" name="Rectangle 5"/>
          <p:cNvSpPr>
            <a:spLocks noGrp="1" noChangeArrowheads="1"/>
          </p:cNvSpPr>
          <p:nvPr>
            <p:ph type="ftr" sz="quarter" idx="13"/>
          </p:nvPr>
        </p:nvSpPr>
        <p:spPr bwMode="auto">
          <a:xfrm>
            <a:off x="3121025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5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0025" y="6245225"/>
            <a:ext cx="2289175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p>
            <a:pPr algn="r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任意多边形 1025"/>
          <p:cNvSpPr/>
          <p:nvPr/>
        </p:nvSpPr>
        <p:spPr>
          <a:xfrm rot="-3172564">
            <a:off x="7777163" y="-14287"/>
            <a:ext cx="1162050" cy="2082800"/>
          </a:xfrm>
          <a:custGeom>
            <a:avLst/>
            <a:gdLst/>
            <a:ahLst/>
            <a:cxnLst/>
            <a:pathLst>
              <a:path w="2903" h="3686">
                <a:moveTo>
                  <a:pt x="2903" y="433"/>
                </a:moveTo>
                <a:lnTo>
                  <a:pt x="2565" y="80"/>
                </a:lnTo>
                <a:lnTo>
                  <a:pt x="2241" y="0"/>
                </a:lnTo>
                <a:lnTo>
                  <a:pt x="110" y="2811"/>
                </a:lnTo>
                <a:lnTo>
                  <a:pt x="110" y="3228"/>
                </a:lnTo>
                <a:lnTo>
                  <a:pt x="0" y="3631"/>
                </a:lnTo>
                <a:lnTo>
                  <a:pt x="72" y="3686"/>
                </a:lnTo>
                <a:lnTo>
                  <a:pt x="441" y="3355"/>
                </a:lnTo>
                <a:lnTo>
                  <a:pt x="740" y="3228"/>
                </a:lnTo>
                <a:lnTo>
                  <a:pt x="2903" y="433"/>
                </a:lnTo>
                <a:lnTo>
                  <a:pt x="2903" y="433"/>
                </a:lnTo>
                <a:close/>
              </a:path>
            </a:pathLst>
          </a:custGeom>
          <a:solidFill>
            <a:srgbClr val="FFFFFF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027" name="标题 1026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1600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indent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8" name="文本占位符 1027"/>
          <p:cNvSpPr>
            <a:spLocks noGrp="1"/>
          </p:cNvSpPr>
          <p:nvPr>
            <p:ph type="body"/>
          </p:nvPr>
        </p:nvSpPr>
        <p:spPr>
          <a:xfrm>
            <a:off x="685800" y="1828800"/>
            <a:ext cx="7696200" cy="36576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lvl="0" indent="-34290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-285750"/>
            <a:r>
              <a:rPr lang="zh-CN" altLang="en-US"/>
              <a:t>第二级</a:t>
            </a:r>
            <a:endParaRPr lang="zh-CN" altLang="en-US"/>
          </a:p>
          <a:p>
            <a:pPr lvl="2" indent="-228600"/>
            <a:r>
              <a:rPr lang="zh-CN" altLang="en-US"/>
              <a:t>第三级</a:t>
            </a:r>
            <a:endParaRPr lang="zh-CN" altLang="en-US"/>
          </a:p>
          <a:p>
            <a:pPr lvl="3" indent="-228600"/>
            <a:r>
              <a:rPr lang="zh-CN" altLang="en-US"/>
              <a:t>第四级</a:t>
            </a:r>
            <a:endParaRPr lang="zh-CN" altLang="en-US"/>
          </a:p>
          <a:p>
            <a:pPr lvl="4" indent="-22860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9" name="日期占位符 1028"/>
          <p:cNvSpPr>
            <a:spLocks noGrp="1"/>
          </p:cNvSpPr>
          <p:nvPr>
            <p:ph type="dt" sz="half" idx="2"/>
          </p:nvPr>
        </p:nvSpPr>
        <p:spPr>
          <a:xfrm>
            <a:off x="1371600" y="6248400"/>
            <a:ext cx="1905000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>
              <a:defRPr sz="1400">
                <a:latin typeface="Comic Sans MS" panose="030F0702030302020204" pitchFamily="66" charset="0"/>
              </a:defRPr>
            </a:lvl1pPr>
          </a:lstStyle>
          <a:p>
            <a:pPr lvl="0" fontAlgn="base"/>
            <a:endParaRPr lang="zh-CN" altLang="en-US" strike="noStrike" noProof="1" dirty="0"/>
          </a:p>
        </p:txBody>
      </p:sp>
      <p:sp>
        <p:nvSpPr>
          <p:cNvPr id="1030" name="页脚占位符 1029"/>
          <p:cNvSpPr>
            <a:spLocks noGrp="1"/>
          </p:cNvSpPr>
          <p:nvPr>
            <p:ph type="ftr" sz="quarter" idx="3"/>
          </p:nvPr>
        </p:nvSpPr>
        <p:spPr>
          <a:xfrm>
            <a:off x="3556000" y="6248400"/>
            <a:ext cx="2895600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 algn="ctr">
              <a:defRPr sz="1400">
                <a:latin typeface="Comic Sans MS" panose="030F0702030302020204" pitchFamily="66" charset="0"/>
              </a:defRPr>
            </a:lvl1pPr>
          </a:lstStyle>
          <a:p>
            <a:pPr lvl="0" fontAlgn="base"/>
            <a:endParaRPr lang="zh-CN" altLang="en-US" strike="noStrike" noProof="1" dirty="0"/>
          </a:p>
        </p:txBody>
      </p:sp>
      <p:sp>
        <p:nvSpPr>
          <p:cNvPr id="1031" name="灯片编号占位符 1030"/>
          <p:cNvSpPr>
            <a:spLocks noGrp="1"/>
          </p:cNvSpPr>
          <p:nvPr>
            <p:ph type="sldNum" sz="quarter" idx="4"/>
          </p:nvPr>
        </p:nvSpPr>
        <p:spPr>
          <a:xfrm>
            <a:off x="6718300" y="6248400"/>
            <a:ext cx="1905000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 algn="r">
              <a:defRPr sz="1400">
                <a:latin typeface="Comic Sans MS" panose="030F0702030302020204" pitchFamily="66" charset="0"/>
              </a:defRPr>
            </a:lvl1pPr>
          </a:lstStyle>
          <a:p>
            <a:pPr lvl="0" fontAlgn="base"/>
            <a:fld id="{9A0DB2DC-4C9A-4742-B13C-FB6460FD3503}" type="slidenum">
              <a:rPr lang="zh-CN" altLang="en-US" strike="noStrike" noProof="1" dirty="0">
                <a:latin typeface="Comic Sans MS" panose="030F0702030302020204" pitchFamily="66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1032" name="任意多边形 1031"/>
          <p:cNvSpPr/>
          <p:nvPr/>
        </p:nvSpPr>
        <p:spPr>
          <a:xfrm rot="-3172564">
            <a:off x="7862888" y="20638"/>
            <a:ext cx="1165225" cy="2098675"/>
          </a:xfrm>
          <a:custGeom>
            <a:avLst/>
            <a:gdLst/>
            <a:ahLst/>
            <a:cxnLst/>
            <a:pathLst>
              <a:path w="2911" h="3703">
                <a:moveTo>
                  <a:pt x="2293" y="0"/>
                </a:moveTo>
                <a:lnTo>
                  <a:pt x="130" y="2835"/>
                </a:lnTo>
                <a:lnTo>
                  <a:pt x="131" y="3201"/>
                </a:lnTo>
                <a:lnTo>
                  <a:pt x="0" y="3633"/>
                </a:lnTo>
                <a:lnTo>
                  <a:pt x="50" y="3703"/>
                </a:lnTo>
                <a:lnTo>
                  <a:pt x="422" y="3352"/>
                </a:lnTo>
                <a:lnTo>
                  <a:pt x="763" y="3220"/>
                </a:lnTo>
                <a:lnTo>
                  <a:pt x="2911" y="428"/>
                </a:lnTo>
                <a:lnTo>
                  <a:pt x="2589" y="96"/>
                </a:lnTo>
                <a:lnTo>
                  <a:pt x="2293" y="0"/>
                </a:lnTo>
                <a:lnTo>
                  <a:pt x="2293" y="0"/>
                </a:lnTo>
                <a:close/>
              </a:path>
            </a:pathLst>
          </a:custGeom>
          <a:solidFill>
            <a:schemeClr val="folHlink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033" name="任意多边形 1032"/>
          <p:cNvSpPr/>
          <p:nvPr/>
        </p:nvSpPr>
        <p:spPr>
          <a:xfrm rot="-3172564">
            <a:off x="7831138" y="192088"/>
            <a:ext cx="1025525" cy="1571625"/>
          </a:xfrm>
          <a:custGeom>
            <a:avLst/>
            <a:gdLst/>
            <a:ahLst/>
            <a:cxnLst/>
            <a:pathLst>
              <a:path w="2561" h="2777">
                <a:moveTo>
                  <a:pt x="0" y="2485"/>
                </a:moveTo>
                <a:lnTo>
                  <a:pt x="432" y="2553"/>
                </a:lnTo>
                <a:lnTo>
                  <a:pt x="736" y="2777"/>
                </a:lnTo>
                <a:lnTo>
                  <a:pt x="2561" y="399"/>
                </a:lnTo>
                <a:lnTo>
                  <a:pt x="2118" y="82"/>
                </a:lnTo>
                <a:lnTo>
                  <a:pt x="1898" y="0"/>
                </a:lnTo>
                <a:lnTo>
                  <a:pt x="0" y="2485"/>
                </a:lnTo>
                <a:lnTo>
                  <a:pt x="0" y="2485"/>
                </a:lnTo>
                <a:close/>
              </a:path>
            </a:pathLst>
          </a:custGeom>
          <a:solidFill>
            <a:schemeClr val="bg2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grpSp>
        <p:nvGrpSpPr>
          <p:cNvPr id="1034" name="组合 1033"/>
          <p:cNvGrpSpPr/>
          <p:nvPr/>
        </p:nvGrpSpPr>
        <p:grpSpPr>
          <a:xfrm>
            <a:off x="7938" y="5540375"/>
            <a:ext cx="1784350" cy="1246188"/>
            <a:chOff x="0" y="0"/>
            <a:chExt cx="1124" cy="785"/>
          </a:xfrm>
        </p:grpSpPr>
        <p:sp>
          <p:nvSpPr>
            <p:cNvPr id="1035" name="任意多边形 1034"/>
            <p:cNvSpPr/>
            <p:nvPr userDrawn="1"/>
          </p:nvSpPr>
          <p:spPr>
            <a:xfrm>
              <a:off x="19" y="15"/>
              <a:ext cx="1089" cy="649"/>
            </a:xfrm>
            <a:custGeom>
              <a:avLst/>
              <a:gdLst/>
              <a:ahLst/>
              <a:cxnLst/>
              <a:pathLst>
                <a:path w="2177" h="1298">
                  <a:moveTo>
                    <a:pt x="1587" y="1260"/>
                  </a:moveTo>
                  <a:lnTo>
                    <a:pt x="1420" y="1106"/>
                  </a:lnTo>
                  <a:lnTo>
                    <a:pt x="1331" y="477"/>
                  </a:lnTo>
                  <a:lnTo>
                    <a:pt x="2139" y="330"/>
                  </a:lnTo>
                  <a:lnTo>
                    <a:pt x="2177" y="203"/>
                  </a:lnTo>
                  <a:lnTo>
                    <a:pt x="2099" y="100"/>
                  </a:lnTo>
                  <a:lnTo>
                    <a:pt x="1276" y="211"/>
                  </a:lnTo>
                  <a:lnTo>
                    <a:pt x="1219" y="32"/>
                  </a:lnTo>
                  <a:lnTo>
                    <a:pt x="1085" y="0"/>
                  </a:lnTo>
                  <a:lnTo>
                    <a:pt x="958" y="28"/>
                  </a:lnTo>
                  <a:lnTo>
                    <a:pt x="888" y="106"/>
                  </a:lnTo>
                  <a:lnTo>
                    <a:pt x="937" y="285"/>
                  </a:lnTo>
                  <a:lnTo>
                    <a:pt x="660" y="441"/>
                  </a:lnTo>
                  <a:lnTo>
                    <a:pt x="983" y="473"/>
                  </a:lnTo>
                  <a:lnTo>
                    <a:pt x="1112" y="889"/>
                  </a:lnTo>
                  <a:lnTo>
                    <a:pt x="141" y="469"/>
                  </a:lnTo>
                  <a:lnTo>
                    <a:pt x="46" y="509"/>
                  </a:lnTo>
                  <a:lnTo>
                    <a:pt x="0" y="636"/>
                  </a:lnTo>
                  <a:lnTo>
                    <a:pt x="55" y="779"/>
                  </a:lnTo>
                  <a:lnTo>
                    <a:pt x="1139" y="1288"/>
                  </a:lnTo>
                  <a:lnTo>
                    <a:pt x="1378" y="1256"/>
                  </a:lnTo>
                  <a:lnTo>
                    <a:pt x="1570" y="1298"/>
                  </a:lnTo>
                  <a:lnTo>
                    <a:pt x="1587" y="1260"/>
                  </a:lnTo>
                  <a:lnTo>
                    <a:pt x="1587" y="1260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36" name="任意多边形 1035"/>
            <p:cNvSpPr/>
            <p:nvPr userDrawn="1"/>
          </p:nvSpPr>
          <p:spPr>
            <a:xfrm>
              <a:off x="1017" y="92"/>
              <a:ext cx="71" cy="129"/>
            </a:xfrm>
            <a:custGeom>
              <a:avLst/>
              <a:gdLst/>
              <a:ahLst/>
              <a:cxnLst/>
              <a:pathLst>
                <a:path w="143" h="258">
                  <a:moveTo>
                    <a:pt x="0" y="7"/>
                  </a:moveTo>
                  <a:lnTo>
                    <a:pt x="120" y="0"/>
                  </a:lnTo>
                  <a:lnTo>
                    <a:pt x="143" y="233"/>
                  </a:lnTo>
                  <a:lnTo>
                    <a:pt x="8" y="258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37" name="任意多边形 1036"/>
            <p:cNvSpPr/>
            <p:nvPr userDrawn="1"/>
          </p:nvSpPr>
          <p:spPr>
            <a:xfrm>
              <a:off x="15" y="284"/>
              <a:ext cx="792" cy="410"/>
            </a:xfrm>
            <a:custGeom>
              <a:avLst/>
              <a:gdLst/>
              <a:ahLst/>
              <a:cxnLst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38" name="任意多边形 1037"/>
            <p:cNvSpPr/>
            <p:nvPr userDrawn="1"/>
          </p:nvSpPr>
          <p:spPr>
            <a:xfrm>
              <a:off x="124" y="318"/>
              <a:ext cx="525" cy="374"/>
            </a:xfrm>
            <a:custGeom>
              <a:avLst/>
              <a:gdLst/>
              <a:ahLst/>
              <a:cxnLst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39" name="任意多边形 1038"/>
            <p:cNvSpPr/>
            <p:nvPr userDrawn="1"/>
          </p:nvSpPr>
          <p:spPr>
            <a:xfrm>
              <a:off x="480" y="42"/>
              <a:ext cx="135" cy="121"/>
            </a:xfrm>
            <a:custGeom>
              <a:avLst/>
              <a:gdLst/>
              <a:ahLst/>
              <a:cxnLst/>
              <a:pathLst>
                <a:path w="272" h="241">
                  <a:moveTo>
                    <a:pt x="0" y="28"/>
                  </a:moveTo>
                  <a:lnTo>
                    <a:pt x="160" y="0"/>
                  </a:lnTo>
                  <a:lnTo>
                    <a:pt x="251" y="36"/>
                  </a:lnTo>
                  <a:lnTo>
                    <a:pt x="272" y="139"/>
                  </a:lnTo>
                  <a:lnTo>
                    <a:pt x="164" y="146"/>
                  </a:lnTo>
                  <a:lnTo>
                    <a:pt x="32" y="241"/>
                  </a:lnTo>
                  <a:lnTo>
                    <a:pt x="0" y="28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40" name="任意多边形 1039"/>
            <p:cNvSpPr/>
            <p:nvPr userDrawn="1"/>
          </p:nvSpPr>
          <p:spPr>
            <a:xfrm>
              <a:off x="636" y="673"/>
              <a:ext cx="76" cy="112"/>
            </a:xfrm>
            <a:custGeom>
              <a:avLst/>
              <a:gdLst/>
              <a:ahLst/>
              <a:cxnLst/>
              <a:pathLst>
                <a:path w="152" h="224">
                  <a:moveTo>
                    <a:pt x="152" y="4"/>
                  </a:moveTo>
                  <a:lnTo>
                    <a:pt x="152" y="224"/>
                  </a:lnTo>
                  <a:lnTo>
                    <a:pt x="0" y="8"/>
                  </a:lnTo>
                  <a:lnTo>
                    <a:pt x="72" y="0"/>
                  </a:lnTo>
                  <a:lnTo>
                    <a:pt x="152" y="4"/>
                  </a:lnTo>
                  <a:lnTo>
                    <a:pt x="152" y="4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41" name="任意多边形 1040"/>
            <p:cNvSpPr/>
            <p:nvPr userDrawn="1"/>
          </p:nvSpPr>
          <p:spPr>
            <a:xfrm>
              <a:off x="499" y="117"/>
              <a:ext cx="193" cy="383"/>
            </a:xfrm>
            <a:custGeom>
              <a:avLst/>
              <a:gdLst/>
              <a:ahLst/>
              <a:cxnLst/>
              <a:pathLst>
                <a:path w="386" h="764">
                  <a:moveTo>
                    <a:pt x="0" y="80"/>
                  </a:moveTo>
                  <a:lnTo>
                    <a:pt x="87" y="0"/>
                  </a:lnTo>
                  <a:lnTo>
                    <a:pt x="232" y="6"/>
                  </a:lnTo>
                  <a:lnTo>
                    <a:pt x="386" y="764"/>
                  </a:lnTo>
                  <a:lnTo>
                    <a:pt x="279" y="720"/>
                  </a:lnTo>
                  <a:lnTo>
                    <a:pt x="152" y="677"/>
                  </a:lnTo>
                  <a:lnTo>
                    <a:pt x="0" y="80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42" name="任意多边形 1041"/>
            <p:cNvSpPr/>
            <p:nvPr userDrawn="1"/>
          </p:nvSpPr>
          <p:spPr>
            <a:xfrm>
              <a:off x="663" y="100"/>
              <a:ext cx="364" cy="174"/>
            </a:xfrm>
            <a:custGeom>
              <a:avLst/>
              <a:gdLst/>
              <a:ahLst/>
              <a:cxnLst/>
              <a:pathLst>
                <a:path w="728" h="348">
                  <a:moveTo>
                    <a:pt x="692" y="0"/>
                  </a:moveTo>
                  <a:lnTo>
                    <a:pt x="0" y="106"/>
                  </a:lnTo>
                  <a:lnTo>
                    <a:pt x="28" y="348"/>
                  </a:lnTo>
                  <a:lnTo>
                    <a:pt x="715" y="237"/>
                  </a:lnTo>
                  <a:lnTo>
                    <a:pt x="728" y="43"/>
                  </a:lnTo>
                  <a:lnTo>
                    <a:pt x="692" y="0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43" name="任意多边形 1042"/>
            <p:cNvSpPr/>
            <p:nvPr userDrawn="1"/>
          </p:nvSpPr>
          <p:spPr>
            <a:xfrm>
              <a:off x="342" y="203"/>
              <a:ext cx="156" cy="67"/>
            </a:xfrm>
            <a:custGeom>
              <a:avLst/>
              <a:gdLst/>
              <a:ahLst/>
              <a:cxnLst/>
              <a:pathLst>
                <a:path w="312" h="135">
                  <a:moveTo>
                    <a:pt x="272" y="0"/>
                  </a:moveTo>
                  <a:lnTo>
                    <a:pt x="0" y="78"/>
                  </a:lnTo>
                  <a:lnTo>
                    <a:pt x="312" y="135"/>
                  </a:lnTo>
                  <a:lnTo>
                    <a:pt x="272" y="0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1044" name="组合 1043"/>
            <p:cNvGrpSpPr/>
            <p:nvPr userDrawn="1"/>
          </p:nvGrpSpPr>
          <p:grpSpPr>
            <a:xfrm>
              <a:off x="0" y="0"/>
              <a:ext cx="1124" cy="780"/>
              <a:chOff x="0" y="0"/>
              <a:chExt cx="1124" cy="780"/>
            </a:xfrm>
          </p:grpSpPr>
          <p:grpSp>
            <p:nvGrpSpPr>
              <p:cNvPr id="1045" name="组合 1044"/>
              <p:cNvGrpSpPr/>
              <p:nvPr userDrawn="1"/>
            </p:nvGrpSpPr>
            <p:grpSpPr>
              <a:xfrm>
                <a:off x="494" y="72"/>
                <a:ext cx="548" cy="708"/>
                <a:chOff x="0" y="0"/>
                <a:chExt cx="548" cy="708"/>
              </a:xfrm>
            </p:grpSpPr>
            <p:sp>
              <p:nvSpPr>
                <p:cNvPr id="1046" name="任意多边形 1045"/>
                <p:cNvSpPr/>
                <p:nvPr userDrawn="1"/>
              </p:nvSpPr>
              <p:spPr>
                <a:xfrm>
                  <a:off x="0" y="25"/>
                  <a:ext cx="157" cy="87"/>
                </a:xfrm>
                <a:custGeom>
                  <a:avLst/>
                  <a:gdLst/>
                  <a:ahLst/>
                  <a:cxnLst/>
                  <a:pathLst>
                    <a:path w="313" h="175">
                      <a:moveTo>
                        <a:pt x="0" y="107"/>
                      </a:moveTo>
                      <a:lnTo>
                        <a:pt x="114" y="10"/>
                      </a:lnTo>
                      <a:lnTo>
                        <a:pt x="213" y="0"/>
                      </a:lnTo>
                      <a:lnTo>
                        <a:pt x="292" y="27"/>
                      </a:lnTo>
                      <a:lnTo>
                        <a:pt x="313" y="91"/>
                      </a:lnTo>
                      <a:lnTo>
                        <a:pt x="167" y="67"/>
                      </a:lnTo>
                      <a:lnTo>
                        <a:pt x="74" y="101"/>
                      </a:lnTo>
                      <a:lnTo>
                        <a:pt x="13" y="175"/>
                      </a:lnTo>
                      <a:lnTo>
                        <a:pt x="0" y="107"/>
                      </a:lnTo>
                      <a:lnTo>
                        <a:pt x="0" y="10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047" name="任意多边形 1046"/>
                <p:cNvSpPr/>
                <p:nvPr userDrawn="1"/>
              </p:nvSpPr>
              <p:spPr>
                <a:xfrm>
                  <a:off x="137" y="575"/>
                  <a:ext cx="115" cy="133"/>
                </a:xfrm>
                <a:custGeom>
                  <a:avLst/>
                  <a:gdLst/>
                  <a:ahLst/>
                  <a:cxnLst/>
                  <a:pathLst>
                    <a:path w="230" h="266">
                      <a:moveTo>
                        <a:pt x="0" y="40"/>
                      </a:moveTo>
                      <a:lnTo>
                        <a:pt x="160" y="266"/>
                      </a:lnTo>
                      <a:lnTo>
                        <a:pt x="230" y="251"/>
                      </a:lnTo>
                      <a:lnTo>
                        <a:pt x="223" y="17"/>
                      </a:lnTo>
                      <a:lnTo>
                        <a:pt x="166" y="0"/>
                      </a:lnTo>
                      <a:lnTo>
                        <a:pt x="179" y="197"/>
                      </a:lnTo>
                      <a:lnTo>
                        <a:pt x="71" y="4"/>
                      </a:lnTo>
                      <a:lnTo>
                        <a:pt x="0" y="40"/>
                      </a:lnTo>
                      <a:lnTo>
                        <a:pt x="0" y="4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048" name="任意多边形 1047"/>
                <p:cNvSpPr/>
                <p:nvPr userDrawn="1"/>
              </p:nvSpPr>
              <p:spPr>
                <a:xfrm>
                  <a:off x="505" y="0"/>
                  <a:ext cx="43" cy="117"/>
                </a:xfrm>
                <a:custGeom>
                  <a:avLst/>
                  <a:gdLst/>
                  <a:ahLst/>
                  <a:cxnLst/>
                  <a:pathLst>
                    <a:path w="87" h="234">
                      <a:moveTo>
                        <a:pt x="0" y="19"/>
                      </a:moveTo>
                      <a:lnTo>
                        <a:pt x="36" y="93"/>
                      </a:lnTo>
                      <a:lnTo>
                        <a:pt x="44" y="154"/>
                      </a:lnTo>
                      <a:lnTo>
                        <a:pt x="27" y="234"/>
                      </a:lnTo>
                      <a:lnTo>
                        <a:pt x="80" y="220"/>
                      </a:lnTo>
                      <a:lnTo>
                        <a:pt x="87" y="116"/>
                      </a:lnTo>
                      <a:lnTo>
                        <a:pt x="46" y="0"/>
                      </a:lnTo>
                      <a:lnTo>
                        <a:pt x="0" y="19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sp>
            <p:nvSpPr>
              <p:cNvPr id="1049" name="任意多边形 1048"/>
              <p:cNvSpPr/>
              <p:nvPr userDrawn="1"/>
            </p:nvSpPr>
            <p:spPr>
              <a:xfrm>
                <a:off x="71" y="242"/>
                <a:ext cx="595" cy="250"/>
              </a:xfrm>
              <a:custGeom>
                <a:avLst/>
                <a:gdLst/>
                <a:ahLst/>
                <a:cxnLst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50" name="任意多边形 1049"/>
              <p:cNvSpPr/>
              <p:nvPr userDrawn="1"/>
            </p:nvSpPr>
            <p:spPr>
              <a:xfrm>
                <a:off x="255" y="396"/>
                <a:ext cx="244" cy="148"/>
              </a:xfrm>
              <a:custGeom>
                <a:avLst/>
                <a:gdLst/>
                <a:ahLst/>
                <a:cxnLst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51" name="任意多边形 1050"/>
              <p:cNvSpPr/>
              <p:nvPr userDrawn="1"/>
            </p:nvSpPr>
            <p:spPr>
              <a:xfrm>
                <a:off x="560" y="190"/>
                <a:ext cx="107" cy="238"/>
              </a:xfrm>
              <a:custGeom>
                <a:avLst/>
                <a:gdLst/>
                <a:ahLst/>
                <a:cxnLst/>
                <a:pathLst>
                  <a:path w="213" h="478">
                    <a:moveTo>
                      <a:pt x="24" y="0"/>
                    </a:moveTo>
                    <a:lnTo>
                      <a:pt x="91" y="25"/>
                    </a:lnTo>
                    <a:lnTo>
                      <a:pt x="80" y="192"/>
                    </a:lnTo>
                    <a:lnTo>
                      <a:pt x="106" y="327"/>
                    </a:lnTo>
                    <a:lnTo>
                      <a:pt x="213" y="451"/>
                    </a:lnTo>
                    <a:lnTo>
                      <a:pt x="97" y="478"/>
                    </a:lnTo>
                    <a:lnTo>
                      <a:pt x="30" y="344"/>
                    </a:lnTo>
                    <a:lnTo>
                      <a:pt x="0" y="57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grpSp>
            <p:nvGrpSpPr>
              <p:cNvPr id="1052" name="组合 1051"/>
              <p:cNvGrpSpPr/>
              <p:nvPr userDrawn="1"/>
            </p:nvGrpSpPr>
            <p:grpSpPr>
              <a:xfrm>
                <a:off x="0" y="0"/>
                <a:ext cx="1124" cy="678"/>
                <a:chOff x="0" y="0"/>
                <a:chExt cx="1124" cy="678"/>
              </a:xfrm>
            </p:grpSpPr>
            <p:sp>
              <p:nvSpPr>
                <p:cNvPr id="1053" name="任意多边形 1052"/>
                <p:cNvSpPr/>
                <p:nvPr userDrawn="1"/>
              </p:nvSpPr>
              <p:spPr>
                <a:xfrm>
                  <a:off x="664" y="558"/>
                  <a:ext cx="75" cy="87"/>
                </a:xfrm>
                <a:custGeom>
                  <a:avLst/>
                  <a:gdLst/>
                  <a:ahLst/>
                  <a:cxnLst/>
                  <a:pathLst>
                    <a:path w="150" h="173">
                      <a:moveTo>
                        <a:pt x="110" y="0"/>
                      </a:moveTo>
                      <a:lnTo>
                        <a:pt x="40" y="66"/>
                      </a:lnTo>
                      <a:lnTo>
                        <a:pt x="0" y="173"/>
                      </a:lnTo>
                      <a:lnTo>
                        <a:pt x="80" y="160"/>
                      </a:lnTo>
                      <a:lnTo>
                        <a:pt x="103" y="84"/>
                      </a:lnTo>
                      <a:lnTo>
                        <a:pt x="150" y="27"/>
                      </a:lnTo>
                      <a:lnTo>
                        <a:pt x="110" y="0"/>
                      </a:lnTo>
                      <a:lnTo>
                        <a:pt x="11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054" name="任意多边形 1053"/>
                <p:cNvSpPr/>
                <p:nvPr userDrawn="1"/>
              </p:nvSpPr>
              <p:spPr>
                <a:xfrm>
                  <a:off x="0" y="238"/>
                  <a:ext cx="842" cy="440"/>
                </a:xfrm>
                <a:custGeom>
                  <a:avLst/>
                  <a:gdLst/>
                  <a:ahLst/>
                  <a:cxnLst/>
                  <a:pathLst>
                    <a:path w="1684" h="880">
                      <a:moveTo>
                        <a:pt x="156" y="0"/>
                      </a:moveTo>
                      <a:lnTo>
                        <a:pt x="63" y="52"/>
                      </a:lnTo>
                      <a:lnTo>
                        <a:pt x="0" y="208"/>
                      </a:lnTo>
                      <a:lnTo>
                        <a:pt x="67" y="358"/>
                      </a:lnTo>
                      <a:lnTo>
                        <a:pt x="1182" y="867"/>
                      </a:lnTo>
                      <a:lnTo>
                        <a:pt x="1422" y="835"/>
                      </a:lnTo>
                      <a:lnTo>
                        <a:pt x="1616" y="880"/>
                      </a:lnTo>
                      <a:lnTo>
                        <a:pt x="1684" y="808"/>
                      </a:lnTo>
                      <a:lnTo>
                        <a:pt x="1502" y="664"/>
                      </a:lnTo>
                      <a:lnTo>
                        <a:pt x="1428" y="512"/>
                      </a:lnTo>
                      <a:lnTo>
                        <a:pt x="1369" y="527"/>
                      </a:lnTo>
                      <a:lnTo>
                        <a:pt x="1439" y="664"/>
                      </a:lnTo>
                      <a:lnTo>
                        <a:pt x="1578" y="810"/>
                      </a:lnTo>
                      <a:lnTo>
                        <a:pt x="1413" y="787"/>
                      </a:lnTo>
                      <a:lnTo>
                        <a:pt x="1219" y="814"/>
                      </a:lnTo>
                      <a:lnTo>
                        <a:pt x="1255" y="650"/>
                      </a:lnTo>
                      <a:lnTo>
                        <a:pt x="1338" y="538"/>
                      </a:lnTo>
                      <a:lnTo>
                        <a:pt x="1241" y="552"/>
                      </a:lnTo>
                      <a:lnTo>
                        <a:pt x="1165" y="658"/>
                      </a:lnTo>
                      <a:lnTo>
                        <a:pt x="1139" y="791"/>
                      </a:lnTo>
                      <a:lnTo>
                        <a:pt x="107" y="310"/>
                      </a:lnTo>
                      <a:lnTo>
                        <a:pt x="80" y="215"/>
                      </a:lnTo>
                      <a:lnTo>
                        <a:pt x="103" y="95"/>
                      </a:lnTo>
                      <a:lnTo>
                        <a:pt x="217" y="0"/>
                      </a:lnTo>
                      <a:lnTo>
                        <a:pt x="156" y="0"/>
                      </a:lnTo>
                      <a:lnTo>
                        <a:pt x="15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055" name="任意多边形 1054"/>
                <p:cNvSpPr/>
                <p:nvPr userDrawn="1"/>
              </p:nvSpPr>
              <p:spPr>
                <a:xfrm>
                  <a:off x="101" y="280"/>
                  <a:ext cx="80" cy="167"/>
                </a:xfrm>
                <a:custGeom>
                  <a:avLst/>
                  <a:gdLst/>
                  <a:ahLst/>
                  <a:cxnLst/>
                  <a:pathLst>
                    <a:path w="160" h="335">
                      <a:moveTo>
                        <a:pt x="116" y="0"/>
                      </a:moveTo>
                      <a:lnTo>
                        <a:pt x="19" y="106"/>
                      </a:lnTo>
                      <a:lnTo>
                        <a:pt x="0" y="230"/>
                      </a:lnTo>
                      <a:lnTo>
                        <a:pt x="33" y="314"/>
                      </a:lnTo>
                      <a:lnTo>
                        <a:pt x="94" y="335"/>
                      </a:lnTo>
                      <a:lnTo>
                        <a:pt x="76" y="154"/>
                      </a:lnTo>
                      <a:lnTo>
                        <a:pt x="160" y="17"/>
                      </a:lnTo>
                      <a:lnTo>
                        <a:pt x="116" y="0"/>
                      </a:lnTo>
                      <a:lnTo>
                        <a:pt x="11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056" name="任意多边形 1055"/>
                <p:cNvSpPr/>
                <p:nvPr userDrawn="1"/>
              </p:nvSpPr>
              <p:spPr>
                <a:xfrm>
                  <a:off x="444" y="0"/>
                  <a:ext cx="322" cy="594"/>
                </a:xfrm>
                <a:custGeom>
                  <a:avLst/>
                  <a:gdLst/>
                  <a:ahLst/>
                  <a:cxnLst/>
                  <a:pathLst>
                    <a:path w="642" h="1188">
                      <a:moveTo>
                        <a:pt x="218" y="896"/>
                      </a:moveTo>
                      <a:lnTo>
                        <a:pt x="0" y="124"/>
                      </a:lnTo>
                      <a:lnTo>
                        <a:pt x="81" y="38"/>
                      </a:lnTo>
                      <a:lnTo>
                        <a:pt x="258" y="0"/>
                      </a:lnTo>
                      <a:lnTo>
                        <a:pt x="399" y="57"/>
                      </a:lnTo>
                      <a:lnTo>
                        <a:pt x="642" y="1188"/>
                      </a:lnTo>
                      <a:lnTo>
                        <a:pt x="555" y="1091"/>
                      </a:lnTo>
                      <a:lnTo>
                        <a:pt x="355" y="97"/>
                      </a:lnTo>
                      <a:lnTo>
                        <a:pt x="226" y="61"/>
                      </a:lnTo>
                      <a:lnTo>
                        <a:pt x="119" y="74"/>
                      </a:lnTo>
                      <a:lnTo>
                        <a:pt x="76" y="141"/>
                      </a:lnTo>
                      <a:lnTo>
                        <a:pt x="306" y="924"/>
                      </a:lnTo>
                      <a:lnTo>
                        <a:pt x="218" y="896"/>
                      </a:lnTo>
                      <a:lnTo>
                        <a:pt x="218" y="89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057" name="任意多边形 1056"/>
                <p:cNvSpPr/>
                <p:nvPr userDrawn="1"/>
              </p:nvSpPr>
              <p:spPr>
                <a:xfrm>
                  <a:off x="573" y="160"/>
                  <a:ext cx="96" cy="252"/>
                </a:xfrm>
                <a:custGeom>
                  <a:avLst/>
                  <a:gdLst/>
                  <a:ahLst/>
                  <a:cxnLst/>
                  <a:pathLst>
                    <a:path w="192" h="504">
                      <a:moveTo>
                        <a:pt x="0" y="27"/>
                      </a:moveTo>
                      <a:lnTo>
                        <a:pt x="76" y="194"/>
                      </a:lnTo>
                      <a:lnTo>
                        <a:pt x="113" y="318"/>
                      </a:lnTo>
                      <a:lnTo>
                        <a:pt x="116" y="504"/>
                      </a:lnTo>
                      <a:lnTo>
                        <a:pt x="192" y="504"/>
                      </a:lnTo>
                      <a:lnTo>
                        <a:pt x="187" y="360"/>
                      </a:lnTo>
                      <a:lnTo>
                        <a:pt x="162" y="208"/>
                      </a:lnTo>
                      <a:lnTo>
                        <a:pt x="99" y="59"/>
                      </a:lnTo>
                      <a:lnTo>
                        <a:pt x="63" y="0"/>
                      </a:lnTo>
                      <a:lnTo>
                        <a:pt x="0" y="27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058" name="任意多边形 1057"/>
                <p:cNvSpPr/>
                <p:nvPr userDrawn="1"/>
              </p:nvSpPr>
              <p:spPr>
                <a:xfrm>
                  <a:off x="323" y="140"/>
                  <a:ext cx="195" cy="135"/>
                </a:xfrm>
                <a:custGeom>
                  <a:avLst/>
                  <a:gdLst/>
                  <a:ahLst/>
                  <a:cxnLst/>
                  <a:pathLst>
                    <a:path w="390" h="269">
                      <a:moveTo>
                        <a:pt x="297" y="0"/>
                      </a:moveTo>
                      <a:lnTo>
                        <a:pt x="257" y="17"/>
                      </a:lnTo>
                      <a:lnTo>
                        <a:pt x="253" y="66"/>
                      </a:lnTo>
                      <a:lnTo>
                        <a:pt x="0" y="169"/>
                      </a:lnTo>
                      <a:lnTo>
                        <a:pt x="0" y="222"/>
                      </a:lnTo>
                      <a:lnTo>
                        <a:pt x="284" y="226"/>
                      </a:lnTo>
                      <a:lnTo>
                        <a:pt x="320" y="269"/>
                      </a:lnTo>
                      <a:lnTo>
                        <a:pt x="390" y="266"/>
                      </a:lnTo>
                      <a:lnTo>
                        <a:pt x="383" y="190"/>
                      </a:lnTo>
                      <a:lnTo>
                        <a:pt x="116" y="176"/>
                      </a:lnTo>
                      <a:lnTo>
                        <a:pt x="333" y="89"/>
                      </a:lnTo>
                      <a:lnTo>
                        <a:pt x="297" y="0"/>
                      </a:lnTo>
                      <a:lnTo>
                        <a:pt x="297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059" name="任意多边形 1058"/>
                <p:cNvSpPr/>
                <p:nvPr userDrawn="1"/>
              </p:nvSpPr>
              <p:spPr>
                <a:xfrm>
                  <a:off x="653" y="48"/>
                  <a:ext cx="471" cy="212"/>
                </a:xfrm>
                <a:custGeom>
                  <a:avLst/>
                  <a:gdLst/>
                  <a:ahLst/>
                  <a:cxnLst/>
                  <a:pathLst>
                    <a:path w="941" h="424">
                      <a:moveTo>
                        <a:pt x="0" y="131"/>
                      </a:moveTo>
                      <a:lnTo>
                        <a:pt x="863" y="0"/>
                      </a:lnTo>
                      <a:lnTo>
                        <a:pt x="926" y="78"/>
                      </a:lnTo>
                      <a:lnTo>
                        <a:pt x="941" y="181"/>
                      </a:lnTo>
                      <a:lnTo>
                        <a:pt x="903" y="282"/>
                      </a:lnTo>
                      <a:lnTo>
                        <a:pt x="57" y="424"/>
                      </a:lnTo>
                      <a:lnTo>
                        <a:pt x="53" y="384"/>
                      </a:lnTo>
                      <a:lnTo>
                        <a:pt x="863" y="242"/>
                      </a:lnTo>
                      <a:lnTo>
                        <a:pt x="893" y="145"/>
                      </a:lnTo>
                      <a:lnTo>
                        <a:pt x="840" y="57"/>
                      </a:lnTo>
                      <a:lnTo>
                        <a:pt x="0" y="185"/>
                      </a:lnTo>
                      <a:lnTo>
                        <a:pt x="0" y="131"/>
                      </a:lnTo>
                      <a:lnTo>
                        <a:pt x="0" y="13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060" name="任意多边形 1059"/>
                <p:cNvSpPr/>
                <p:nvPr userDrawn="1"/>
              </p:nvSpPr>
              <p:spPr>
                <a:xfrm>
                  <a:off x="712" y="116"/>
                  <a:ext cx="245" cy="86"/>
                </a:xfrm>
                <a:custGeom>
                  <a:avLst/>
                  <a:gdLst/>
                  <a:ahLst/>
                  <a:cxnLst/>
                  <a:pathLst>
                    <a:path w="488" h="173">
                      <a:moveTo>
                        <a:pt x="0" y="126"/>
                      </a:moveTo>
                      <a:lnTo>
                        <a:pt x="66" y="173"/>
                      </a:lnTo>
                      <a:lnTo>
                        <a:pt x="222" y="166"/>
                      </a:lnTo>
                      <a:lnTo>
                        <a:pt x="418" y="116"/>
                      </a:lnTo>
                      <a:lnTo>
                        <a:pt x="488" y="42"/>
                      </a:lnTo>
                      <a:lnTo>
                        <a:pt x="443" y="2"/>
                      </a:lnTo>
                      <a:lnTo>
                        <a:pt x="253" y="0"/>
                      </a:lnTo>
                      <a:lnTo>
                        <a:pt x="110" y="12"/>
                      </a:lnTo>
                      <a:lnTo>
                        <a:pt x="15" y="76"/>
                      </a:lnTo>
                      <a:lnTo>
                        <a:pt x="112" y="95"/>
                      </a:lnTo>
                      <a:lnTo>
                        <a:pt x="275" y="53"/>
                      </a:lnTo>
                      <a:lnTo>
                        <a:pt x="416" y="53"/>
                      </a:lnTo>
                      <a:lnTo>
                        <a:pt x="268" y="110"/>
                      </a:lnTo>
                      <a:lnTo>
                        <a:pt x="142" y="126"/>
                      </a:lnTo>
                      <a:lnTo>
                        <a:pt x="0" y="126"/>
                      </a:lnTo>
                      <a:lnTo>
                        <a:pt x="0" y="1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</p:grpSp>
      </p:grpSp>
      <p:grpSp>
        <p:nvGrpSpPr>
          <p:cNvPr id="1061" name="组合 1060"/>
          <p:cNvGrpSpPr/>
          <p:nvPr/>
        </p:nvGrpSpPr>
        <p:grpSpPr>
          <a:xfrm>
            <a:off x="8680450" y="2116138"/>
            <a:ext cx="385763" cy="4308475"/>
            <a:chOff x="0" y="0"/>
            <a:chExt cx="243" cy="2714"/>
          </a:xfrm>
        </p:grpSpPr>
        <p:sp>
          <p:nvSpPr>
            <p:cNvPr id="1062" name="任意多边形 1061"/>
            <p:cNvSpPr/>
            <p:nvPr userDrawn="1"/>
          </p:nvSpPr>
          <p:spPr>
            <a:xfrm flipH="1">
              <a:off x="0" y="1287"/>
              <a:ext cx="205" cy="1427"/>
            </a:xfrm>
            <a:custGeom>
              <a:avLst/>
              <a:gdLst/>
              <a:ahLst/>
              <a:cxnLst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63" name="任意多边形 1062"/>
            <p:cNvSpPr/>
            <p:nvPr userDrawn="1"/>
          </p:nvSpPr>
          <p:spPr>
            <a:xfrm flipH="1">
              <a:off x="38" y="0"/>
              <a:ext cx="205" cy="1633"/>
            </a:xfrm>
            <a:custGeom>
              <a:avLst/>
              <a:gdLst/>
              <a:ahLst/>
              <a:cxnLst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1064" name="组合 1063"/>
          <p:cNvGrpSpPr/>
          <p:nvPr/>
        </p:nvGrpSpPr>
        <p:grpSpPr>
          <a:xfrm>
            <a:off x="7318375" y="90488"/>
            <a:ext cx="2133600" cy="1911350"/>
            <a:chOff x="0" y="0"/>
            <a:chExt cx="1344" cy="1204"/>
          </a:xfrm>
        </p:grpSpPr>
        <p:grpSp>
          <p:nvGrpSpPr>
            <p:cNvPr id="1065" name="组合 1064"/>
            <p:cNvGrpSpPr/>
            <p:nvPr userDrawn="1"/>
          </p:nvGrpSpPr>
          <p:grpSpPr>
            <a:xfrm>
              <a:off x="0" y="0"/>
              <a:ext cx="1344" cy="1204"/>
              <a:chOff x="0" y="0"/>
              <a:chExt cx="1344" cy="1204"/>
            </a:xfrm>
          </p:grpSpPr>
          <p:sp>
            <p:nvSpPr>
              <p:cNvPr id="1066" name="任意多边形 1065"/>
              <p:cNvSpPr/>
              <p:nvPr userDrawn="1"/>
            </p:nvSpPr>
            <p:spPr>
              <a:xfrm rot="-3172564">
                <a:off x="820" y="1029"/>
                <a:ext cx="62" cy="288"/>
              </a:xfrm>
              <a:custGeom>
                <a:avLst/>
                <a:gdLst/>
                <a:ahLst/>
                <a:cxnLst/>
                <a:pathLst>
                  <a:path w="245" h="806">
                    <a:moveTo>
                      <a:pt x="123" y="9"/>
                    </a:moveTo>
                    <a:lnTo>
                      <a:pt x="131" y="342"/>
                    </a:lnTo>
                    <a:lnTo>
                      <a:pt x="0" y="806"/>
                    </a:lnTo>
                    <a:lnTo>
                      <a:pt x="79" y="789"/>
                    </a:lnTo>
                    <a:lnTo>
                      <a:pt x="218" y="376"/>
                    </a:lnTo>
                    <a:lnTo>
                      <a:pt x="245" y="0"/>
                    </a:lnTo>
                    <a:lnTo>
                      <a:pt x="123" y="9"/>
                    </a:lnTo>
                    <a:lnTo>
                      <a:pt x="123" y="9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grpSp>
            <p:nvGrpSpPr>
              <p:cNvPr id="1067" name="组合 1066"/>
              <p:cNvGrpSpPr/>
              <p:nvPr userDrawn="1"/>
            </p:nvGrpSpPr>
            <p:grpSpPr>
              <a:xfrm>
                <a:off x="0" y="0"/>
                <a:ext cx="1344" cy="985"/>
                <a:chOff x="0" y="0"/>
                <a:chExt cx="1344" cy="985"/>
              </a:xfrm>
            </p:grpSpPr>
            <p:sp>
              <p:nvSpPr>
                <p:cNvPr id="1068" name="任意多边形 1067"/>
                <p:cNvSpPr/>
                <p:nvPr userDrawn="1"/>
              </p:nvSpPr>
              <p:spPr>
                <a:xfrm rot="-3172564">
                  <a:off x="350" y="14"/>
                  <a:ext cx="153" cy="125"/>
                </a:xfrm>
                <a:custGeom>
                  <a:avLst/>
                  <a:gdLst/>
                  <a:ahLst/>
                  <a:cxnLst/>
                  <a:pathLst>
                    <a:path w="604" h="349">
                      <a:moveTo>
                        <a:pt x="0" y="0"/>
                      </a:moveTo>
                      <a:lnTo>
                        <a:pt x="298" y="184"/>
                      </a:lnTo>
                      <a:lnTo>
                        <a:pt x="500" y="349"/>
                      </a:lnTo>
                      <a:lnTo>
                        <a:pt x="604" y="140"/>
                      </a:lnTo>
                      <a:lnTo>
                        <a:pt x="359" y="9"/>
                      </a:lnTo>
                      <a:lnTo>
                        <a:pt x="464" y="184"/>
                      </a:lnTo>
                      <a:lnTo>
                        <a:pt x="131" y="17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069" name="任意多边形 1068"/>
                <p:cNvSpPr/>
                <p:nvPr userDrawn="1"/>
              </p:nvSpPr>
              <p:spPr>
                <a:xfrm rot="-3172564">
                  <a:off x="432" y="268"/>
                  <a:ext cx="269" cy="438"/>
                </a:xfrm>
                <a:custGeom>
                  <a:avLst/>
                  <a:gdLst/>
                  <a:ahLst/>
                  <a:cxnLst/>
                  <a:pathLst>
                    <a:path w="1064" h="1230">
                      <a:moveTo>
                        <a:pt x="741" y="129"/>
                      </a:moveTo>
                      <a:lnTo>
                        <a:pt x="485" y="352"/>
                      </a:lnTo>
                      <a:lnTo>
                        <a:pt x="163" y="762"/>
                      </a:lnTo>
                      <a:lnTo>
                        <a:pt x="0" y="1101"/>
                      </a:lnTo>
                      <a:lnTo>
                        <a:pt x="59" y="1230"/>
                      </a:lnTo>
                      <a:lnTo>
                        <a:pt x="262" y="1201"/>
                      </a:lnTo>
                      <a:lnTo>
                        <a:pt x="578" y="914"/>
                      </a:lnTo>
                      <a:lnTo>
                        <a:pt x="876" y="534"/>
                      </a:lnTo>
                      <a:lnTo>
                        <a:pt x="1034" y="270"/>
                      </a:lnTo>
                      <a:lnTo>
                        <a:pt x="1064" y="84"/>
                      </a:lnTo>
                      <a:lnTo>
                        <a:pt x="977" y="0"/>
                      </a:lnTo>
                      <a:lnTo>
                        <a:pt x="836" y="65"/>
                      </a:lnTo>
                      <a:lnTo>
                        <a:pt x="969" y="107"/>
                      </a:lnTo>
                      <a:lnTo>
                        <a:pt x="876" y="352"/>
                      </a:lnTo>
                      <a:lnTo>
                        <a:pt x="690" y="656"/>
                      </a:lnTo>
                      <a:lnTo>
                        <a:pt x="350" y="1008"/>
                      </a:lnTo>
                      <a:lnTo>
                        <a:pt x="116" y="1114"/>
                      </a:lnTo>
                      <a:lnTo>
                        <a:pt x="135" y="943"/>
                      </a:lnTo>
                      <a:lnTo>
                        <a:pt x="437" y="504"/>
                      </a:lnTo>
                      <a:lnTo>
                        <a:pt x="831" y="118"/>
                      </a:lnTo>
                      <a:lnTo>
                        <a:pt x="741" y="129"/>
                      </a:lnTo>
                      <a:lnTo>
                        <a:pt x="741" y="12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070" name="任意多边形 1069"/>
                <p:cNvSpPr/>
                <p:nvPr userDrawn="1"/>
              </p:nvSpPr>
              <p:spPr>
                <a:xfrm rot="-3172564">
                  <a:off x="242" y="118"/>
                  <a:ext cx="505" cy="898"/>
                </a:xfrm>
                <a:custGeom>
                  <a:avLst/>
                  <a:gdLst/>
                  <a:ahLst/>
                  <a:cxnLst/>
                  <a:pathLst>
                    <a:path w="2002" h="2521">
                      <a:moveTo>
                        <a:pt x="1941" y="0"/>
                      </a:moveTo>
                      <a:lnTo>
                        <a:pt x="0" y="2521"/>
                      </a:lnTo>
                      <a:lnTo>
                        <a:pt x="192" y="2450"/>
                      </a:lnTo>
                      <a:lnTo>
                        <a:pt x="2002" y="61"/>
                      </a:lnTo>
                      <a:lnTo>
                        <a:pt x="1941" y="0"/>
                      </a:lnTo>
                      <a:lnTo>
                        <a:pt x="1941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071" name="任意多边形 1070"/>
                <p:cNvSpPr/>
                <p:nvPr userDrawn="1"/>
              </p:nvSpPr>
              <p:spPr>
                <a:xfrm rot="-3172564">
                  <a:off x="293" y="-76"/>
                  <a:ext cx="758" cy="1344"/>
                </a:xfrm>
                <a:custGeom>
                  <a:avLst/>
                  <a:gdLst/>
                  <a:ahLst/>
                  <a:cxnLst/>
                  <a:pathLst>
                    <a:path w="3007" h="3771">
                      <a:moveTo>
                        <a:pt x="95" y="2844"/>
                      </a:moveTo>
                      <a:lnTo>
                        <a:pt x="394" y="2834"/>
                      </a:lnTo>
                      <a:lnTo>
                        <a:pt x="821" y="3009"/>
                      </a:lnTo>
                      <a:lnTo>
                        <a:pt x="681" y="2817"/>
                      </a:lnTo>
                      <a:lnTo>
                        <a:pt x="367" y="2703"/>
                      </a:lnTo>
                      <a:lnTo>
                        <a:pt x="637" y="2720"/>
                      </a:lnTo>
                      <a:lnTo>
                        <a:pt x="979" y="2870"/>
                      </a:lnTo>
                      <a:lnTo>
                        <a:pt x="2859" y="420"/>
                      </a:lnTo>
                      <a:lnTo>
                        <a:pt x="2578" y="148"/>
                      </a:lnTo>
                      <a:lnTo>
                        <a:pt x="2308" y="0"/>
                      </a:lnTo>
                      <a:lnTo>
                        <a:pt x="2692" y="78"/>
                      </a:lnTo>
                      <a:lnTo>
                        <a:pt x="3007" y="428"/>
                      </a:lnTo>
                      <a:lnTo>
                        <a:pt x="831" y="3273"/>
                      </a:lnTo>
                      <a:lnTo>
                        <a:pt x="481" y="3412"/>
                      </a:lnTo>
                      <a:lnTo>
                        <a:pt x="105" y="3771"/>
                      </a:lnTo>
                      <a:lnTo>
                        <a:pt x="0" y="3667"/>
                      </a:lnTo>
                      <a:lnTo>
                        <a:pt x="131" y="3631"/>
                      </a:lnTo>
                      <a:lnTo>
                        <a:pt x="376" y="3385"/>
                      </a:lnTo>
                      <a:lnTo>
                        <a:pt x="165" y="3273"/>
                      </a:lnTo>
                      <a:lnTo>
                        <a:pt x="165" y="3176"/>
                      </a:lnTo>
                      <a:lnTo>
                        <a:pt x="411" y="3298"/>
                      </a:lnTo>
                      <a:lnTo>
                        <a:pt x="411" y="3186"/>
                      </a:lnTo>
                      <a:lnTo>
                        <a:pt x="603" y="3220"/>
                      </a:lnTo>
                      <a:lnTo>
                        <a:pt x="428" y="3079"/>
                      </a:lnTo>
                      <a:lnTo>
                        <a:pt x="629" y="3062"/>
                      </a:lnTo>
                      <a:lnTo>
                        <a:pt x="95" y="2844"/>
                      </a:lnTo>
                      <a:lnTo>
                        <a:pt x="95" y="28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072" name="任意多边形 1071"/>
                <p:cNvSpPr/>
                <p:nvPr userDrawn="1"/>
              </p:nvSpPr>
              <p:spPr>
                <a:xfrm rot="-3172564">
                  <a:off x="681" y="833"/>
                  <a:ext cx="169" cy="122"/>
                </a:xfrm>
                <a:custGeom>
                  <a:avLst/>
                  <a:gdLst/>
                  <a:ahLst/>
                  <a:cxnLst/>
                  <a:pathLst>
                    <a:path w="673" h="342">
                      <a:moveTo>
                        <a:pt x="0" y="80"/>
                      </a:moveTo>
                      <a:lnTo>
                        <a:pt x="255" y="106"/>
                      </a:lnTo>
                      <a:lnTo>
                        <a:pt x="639" y="342"/>
                      </a:lnTo>
                      <a:lnTo>
                        <a:pt x="673" y="289"/>
                      </a:lnTo>
                      <a:lnTo>
                        <a:pt x="447" y="114"/>
                      </a:lnTo>
                      <a:lnTo>
                        <a:pt x="26" y="0"/>
                      </a:lnTo>
                      <a:lnTo>
                        <a:pt x="0" y="80"/>
                      </a:lnTo>
                      <a:lnTo>
                        <a:pt x="0" y="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073" name="任意多边形 1072"/>
                <p:cNvSpPr/>
                <p:nvPr userDrawn="1"/>
              </p:nvSpPr>
              <p:spPr>
                <a:xfrm rot="-3172564">
                  <a:off x="637" y="742"/>
                  <a:ext cx="181" cy="144"/>
                </a:xfrm>
                <a:custGeom>
                  <a:avLst/>
                  <a:gdLst/>
                  <a:ahLst/>
                  <a:cxnLst/>
                  <a:pathLst>
                    <a:path w="716" h="403">
                      <a:moveTo>
                        <a:pt x="0" y="78"/>
                      </a:moveTo>
                      <a:lnTo>
                        <a:pt x="340" y="148"/>
                      </a:lnTo>
                      <a:lnTo>
                        <a:pt x="638" y="403"/>
                      </a:lnTo>
                      <a:lnTo>
                        <a:pt x="716" y="296"/>
                      </a:lnTo>
                      <a:lnTo>
                        <a:pt x="420" y="114"/>
                      </a:lnTo>
                      <a:lnTo>
                        <a:pt x="70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074" name="任意多边形 1073"/>
                <p:cNvSpPr/>
                <p:nvPr userDrawn="1"/>
              </p:nvSpPr>
              <p:spPr>
                <a:xfrm rot="-3172564">
                  <a:off x="369" y="147"/>
                  <a:ext cx="181" cy="147"/>
                </a:xfrm>
                <a:custGeom>
                  <a:avLst/>
                  <a:gdLst/>
                  <a:ahLst/>
                  <a:cxnLst/>
                  <a:pathLst>
                    <a:path w="717" h="411">
                      <a:moveTo>
                        <a:pt x="0" y="78"/>
                      </a:moveTo>
                      <a:lnTo>
                        <a:pt x="316" y="139"/>
                      </a:lnTo>
                      <a:lnTo>
                        <a:pt x="649" y="411"/>
                      </a:lnTo>
                      <a:lnTo>
                        <a:pt x="717" y="314"/>
                      </a:lnTo>
                      <a:lnTo>
                        <a:pt x="394" y="87"/>
                      </a:lnTo>
                      <a:lnTo>
                        <a:pt x="54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075" name="任意多边形 1074"/>
                <p:cNvSpPr/>
                <p:nvPr userDrawn="1"/>
              </p:nvSpPr>
              <p:spPr>
                <a:xfrm rot="-3172564">
                  <a:off x="332" y="78"/>
                  <a:ext cx="179" cy="138"/>
                </a:xfrm>
                <a:custGeom>
                  <a:avLst/>
                  <a:gdLst/>
                  <a:ahLst/>
                  <a:cxnLst/>
                  <a:pathLst>
                    <a:path w="709" h="386">
                      <a:moveTo>
                        <a:pt x="0" y="88"/>
                      </a:moveTo>
                      <a:lnTo>
                        <a:pt x="272" y="131"/>
                      </a:lnTo>
                      <a:lnTo>
                        <a:pt x="665" y="386"/>
                      </a:lnTo>
                      <a:lnTo>
                        <a:pt x="709" y="308"/>
                      </a:lnTo>
                      <a:lnTo>
                        <a:pt x="306" y="53"/>
                      </a:lnTo>
                      <a:lnTo>
                        <a:pt x="43" y="0"/>
                      </a:lnTo>
                      <a:lnTo>
                        <a:pt x="0" y="88"/>
                      </a:lnTo>
                      <a:lnTo>
                        <a:pt x="0" y="8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</p:grpSp>
        <p:sp>
          <p:nvSpPr>
            <p:cNvPr id="1076" name="直接连接符 1075"/>
            <p:cNvSpPr/>
            <p:nvPr userDrawn="1"/>
          </p:nvSpPr>
          <p:spPr>
            <a:xfrm>
              <a:off x="260" y="27"/>
              <a:ext cx="42" cy="96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/>
            <a:p>
              <a:pPr lvl="0" indent="0"/>
              <a:endParaRPr lang="zh-CN" altLang="en-US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ctr" defTabSz="914400" eaLnBrk="1" fontAlgn="base" latinLnBrk="0" hangingPunct="1">
        <a:spcBef>
          <a:spcPct val="0"/>
        </a:spcBef>
        <a:spcAft>
          <a:spcPct val="0"/>
        </a:spcAft>
        <a:buClr>
          <a:srgbClr val="000000"/>
        </a:buClr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grpSp>
        <p:nvGrpSpPr>
          <p:cNvPr id="2050" name="Group 2"/>
          <p:cNvGrpSpPr/>
          <p:nvPr/>
        </p:nvGrpSpPr>
        <p:grpSpPr>
          <a:xfrm>
            <a:off x="566738" y="0"/>
            <a:ext cx="7891462" cy="6821488"/>
            <a:chOff x="0" y="0"/>
            <a:chExt cx="4971" cy="4297"/>
          </a:xfrm>
        </p:grpSpPr>
        <p:sp>
          <p:nvSpPr>
            <p:cNvPr id="1027" name="Rectangle 3"/>
            <p:cNvSpPr>
              <a:spLocks noChangeArrowheads="1"/>
            </p:cNvSpPr>
            <p:nvPr/>
          </p:nvSpPr>
          <p:spPr bwMode="auto">
            <a:xfrm>
              <a:off x="35" y="0"/>
              <a:ext cx="21" cy="101"/>
            </a:xfrm>
            <a:prstGeom prst="rect">
              <a:avLst/>
            </a:prstGeom>
            <a:solidFill>
              <a:schemeClr val="bg2">
                <a:alpha val="59999"/>
              </a:schemeClr>
            </a:solidFill>
            <a:ln w="9525">
              <a:noFill/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28" name="Freeform 4"/>
            <p:cNvSpPr>
              <a:spLocks noEditPoints="1"/>
            </p:cNvSpPr>
            <p:nvPr/>
          </p:nvSpPr>
          <p:spPr bwMode="auto">
            <a:xfrm>
              <a:off x="35" y="202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29" name="Freeform 5"/>
            <p:cNvSpPr>
              <a:spLocks noEditPoints="1"/>
            </p:cNvSpPr>
            <p:nvPr/>
          </p:nvSpPr>
          <p:spPr bwMode="auto">
            <a:xfrm>
              <a:off x="35" y="607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30" name="Freeform 6"/>
            <p:cNvSpPr>
              <a:spLocks noEditPoints="1"/>
            </p:cNvSpPr>
            <p:nvPr/>
          </p:nvSpPr>
          <p:spPr bwMode="auto">
            <a:xfrm>
              <a:off x="35" y="1011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31" name="Freeform 7"/>
            <p:cNvSpPr>
              <a:spLocks noEditPoints="1"/>
            </p:cNvSpPr>
            <p:nvPr/>
          </p:nvSpPr>
          <p:spPr bwMode="auto">
            <a:xfrm>
              <a:off x="35" y="1415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32" name="Freeform 8"/>
            <p:cNvSpPr>
              <a:spLocks noEditPoints="1"/>
            </p:cNvSpPr>
            <p:nvPr/>
          </p:nvSpPr>
          <p:spPr bwMode="auto">
            <a:xfrm>
              <a:off x="35" y="1820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33" name="Freeform 9"/>
            <p:cNvSpPr>
              <a:spLocks noEditPoints="1"/>
            </p:cNvSpPr>
            <p:nvPr/>
          </p:nvSpPr>
          <p:spPr bwMode="auto">
            <a:xfrm>
              <a:off x="35" y="2224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34" name="Freeform 10"/>
            <p:cNvSpPr>
              <a:spLocks noEditPoints="1"/>
            </p:cNvSpPr>
            <p:nvPr/>
          </p:nvSpPr>
          <p:spPr bwMode="auto">
            <a:xfrm>
              <a:off x="35" y="2629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35" name="Freeform 11"/>
            <p:cNvSpPr>
              <a:spLocks noEditPoints="1"/>
            </p:cNvSpPr>
            <p:nvPr/>
          </p:nvSpPr>
          <p:spPr bwMode="auto">
            <a:xfrm>
              <a:off x="35" y="3033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36" name="Freeform 12"/>
            <p:cNvSpPr>
              <a:spLocks noEditPoints="1"/>
            </p:cNvSpPr>
            <p:nvPr/>
          </p:nvSpPr>
          <p:spPr bwMode="auto">
            <a:xfrm>
              <a:off x="35" y="3438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37" name="Freeform 13"/>
            <p:cNvSpPr>
              <a:spLocks noEditPoints="1"/>
            </p:cNvSpPr>
            <p:nvPr/>
          </p:nvSpPr>
          <p:spPr bwMode="auto">
            <a:xfrm>
              <a:off x="35" y="3842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38" name="Rectangle 14"/>
            <p:cNvSpPr>
              <a:spLocks noChangeArrowheads="1"/>
            </p:cNvSpPr>
            <p:nvPr/>
          </p:nvSpPr>
          <p:spPr bwMode="auto">
            <a:xfrm>
              <a:off x="35" y="4246"/>
              <a:ext cx="21" cy="51"/>
            </a:xfrm>
            <a:prstGeom prst="rect">
              <a:avLst/>
            </a:prstGeom>
            <a:solidFill>
              <a:schemeClr val="bg2">
                <a:alpha val="59999"/>
              </a:schemeClr>
            </a:solidFill>
            <a:ln w="9525">
              <a:noFill/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39" name="Rectangle 15"/>
            <p:cNvSpPr>
              <a:spLocks noChangeArrowheads="1"/>
            </p:cNvSpPr>
            <p:nvPr/>
          </p:nvSpPr>
          <p:spPr bwMode="auto">
            <a:xfrm>
              <a:off x="480" y="0"/>
              <a:ext cx="21" cy="101"/>
            </a:xfrm>
            <a:prstGeom prst="rect">
              <a:avLst/>
            </a:prstGeom>
            <a:solidFill>
              <a:schemeClr val="bg2">
                <a:alpha val="59999"/>
              </a:schemeClr>
            </a:solidFill>
            <a:ln w="9525">
              <a:noFill/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40" name="Freeform 16"/>
            <p:cNvSpPr>
              <a:spLocks noEditPoints="1"/>
            </p:cNvSpPr>
            <p:nvPr/>
          </p:nvSpPr>
          <p:spPr bwMode="auto">
            <a:xfrm>
              <a:off x="480" y="202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41" name="Freeform 17"/>
            <p:cNvSpPr>
              <a:spLocks noEditPoints="1"/>
            </p:cNvSpPr>
            <p:nvPr/>
          </p:nvSpPr>
          <p:spPr bwMode="auto">
            <a:xfrm>
              <a:off x="480" y="607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42" name="Freeform 18"/>
            <p:cNvSpPr>
              <a:spLocks noEditPoints="1"/>
            </p:cNvSpPr>
            <p:nvPr/>
          </p:nvSpPr>
          <p:spPr bwMode="auto">
            <a:xfrm>
              <a:off x="480" y="1011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43" name="Freeform 19"/>
            <p:cNvSpPr>
              <a:spLocks noEditPoints="1"/>
            </p:cNvSpPr>
            <p:nvPr/>
          </p:nvSpPr>
          <p:spPr bwMode="auto">
            <a:xfrm>
              <a:off x="480" y="1415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44" name="Freeform 20"/>
            <p:cNvSpPr>
              <a:spLocks noEditPoints="1"/>
            </p:cNvSpPr>
            <p:nvPr/>
          </p:nvSpPr>
          <p:spPr bwMode="auto">
            <a:xfrm>
              <a:off x="480" y="1820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45" name="Freeform 21"/>
            <p:cNvSpPr>
              <a:spLocks noEditPoints="1"/>
            </p:cNvSpPr>
            <p:nvPr/>
          </p:nvSpPr>
          <p:spPr bwMode="auto">
            <a:xfrm>
              <a:off x="480" y="2224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46" name="Freeform 22"/>
            <p:cNvSpPr>
              <a:spLocks noEditPoints="1"/>
            </p:cNvSpPr>
            <p:nvPr/>
          </p:nvSpPr>
          <p:spPr bwMode="auto">
            <a:xfrm>
              <a:off x="480" y="2629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47" name="Freeform 23"/>
            <p:cNvSpPr>
              <a:spLocks noEditPoints="1"/>
            </p:cNvSpPr>
            <p:nvPr/>
          </p:nvSpPr>
          <p:spPr bwMode="auto">
            <a:xfrm>
              <a:off x="480" y="3033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48" name="Freeform 24"/>
            <p:cNvSpPr>
              <a:spLocks noEditPoints="1"/>
            </p:cNvSpPr>
            <p:nvPr/>
          </p:nvSpPr>
          <p:spPr bwMode="auto">
            <a:xfrm>
              <a:off x="480" y="3438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49" name="Freeform 25"/>
            <p:cNvSpPr>
              <a:spLocks noEditPoints="1"/>
            </p:cNvSpPr>
            <p:nvPr/>
          </p:nvSpPr>
          <p:spPr bwMode="auto">
            <a:xfrm>
              <a:off x="480" y="3842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50" name="Rectangle 26"/>
            <p:cNvSpPr>
              <a:spLocks noChangeArrowheads="1"/>
            </p:cNvSpPr>
            <p:nvPr/>
          </p:nvSpPr>
          <p:spPr bwMode="auto">
            <a:xfrm>
              <a:off x="480" y="4246"/>
              <a:ext cx="21" cy="51"/>
            </a:xfrm>
            <a:prstGeom prst="rect">
              <a:avLst/>
            </a:prstGeom>
            <a:solidFill>
              <a:schemeClr val="bg2">
                <a:alpha val="59999"/>
              </a:schemeClr>
            </a:solidFill>
            <a:ln w="9525">
              <a:noFill/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51" name="Rectangle 27"/>
            <p:cNvSpPr>
              <a:spLocks noChangeArrowheads="1"/>
            </p:cNvSpPr>
            <p:nvPr/>
          </p:nvSpPr>
          <p:spPr bwMode="auto">
            <a:xfrm>
              <a:off x="930" y="0"/>
              <a:ext cx="21" cy="101"/>
            </a:xfrm>
            <a:prstGeom prst="rect">
              <a:avLst/>
            </a:prstGeom>
            <a:solidFill>
              <a:schemeClr val="bg2">
                <a:alpha val="59999"/>
              </a:schemeClr>
            </a:solidFill>
            <a:ln w="9525">
              <a:noFill/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52" name="Freeform 28"/>
            <p:cNvSpPr>
              <a:spLocks noEditPoints="1"/>
            </p:cNvSpPr>
            <p:nvPr/>
          </p:nvSpPr>
          <p:spPr bwMode="auto">
            <a:xfrm>
              <a:off x="930" y="202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53" name="Freeform 29"/>
            <p:cNvSpPr>
              <a:spLocks noEditPoints="1"/>
            </p:cNvSpPr>
            <p:nvPr/>
          </p:nvSpPr>
          <p:spPr bwMode="auto">
            <a:xfrm>
              <a:off x="930" y="607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54" name="Freeform 30"/>
            <p:cNvSpPr>
              <a:spLocks noEditPoints="1"/>
            </p:cNvSpPr>
            <p:nvPr/>
          </p:nvSpPr>
          <p:spPr bwMode="auto">
            <a:xfrm>
              <a:off x="930" y="1011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55" name="Freeform 31"/>
            <p:cNvSpPr>
              <a:spLocks noEditPoints="1"/>
            </p:cNvSpPr>
            <p:nvPr/>
          </p:nvSpPr>
          <p:spPr bwMode="auto">
            <a:xfrm>
              <a:off x="930" y="1415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56" name="Freeform 32"/>
            <p:cNvSpPr>
              <a:spLocks noEditPoints="1"/>
            </p:cNvSpPr>
            <p:nvPr/>
          </p:nvSpPr>
          <p:spPr bwMode="auto">
            <a:xfrm>
              <a:off x="930" y="1820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57" name="Freeform 33"/>
            <p:cNvSpPr>
              <a:spLocks noEditPoints="1"/>
            </p:cNvSpPr>
            <p:nvPr/>
          </p:nvSpPr>
          <p:spPr bwMode="auto">
            <a:xfrm>
              <a:off x="930" y="2224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58" name="Freeform 34"/>
            <p:cNvSpPr>
              <a:spLocks noEditPoints="1"/>
            </p:cNvSpPr>
            <p:nvPr/>
          </p:nvSpPr>
          <p:spPr bwMode="auto">
            <a:xfrm>
              <a:off x="930" y="2629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59" name="Freeform 35"/>
            <p:cNvSpPr>
              <a:spLocks noEditPoints="1"/>
            </p:cNvSpPr>
            <p:nvPr/>
          </p:nvSpPr>
          <p:spPr bwMode="auto">
            <a:xfrm>
              <a:off x="930" y="3033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60" name="Freeform 36"/>
            <p:cNvSpPr>
              <a:spLocks noEditPoints="1"/>
            </p:cNvSpPr>
            <p:nvPr/>
          </p:nvSpPr>
          <p:spPr bwMode="auto">
            <a:xfrm>
              <a:off x="930" y="3438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61" name="Freeform 37"/>
            <p:cNvSpPr>
              <a:spLocks noEditPoints="1"/>
            </p:cNvSpPr>
            <p:nvPr/>
          </p:nvSpPr>
          <p:spPr bwMode="auto">
            <a:xfrm>
              <a:off x="930" y="3842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62" name="Rectangle 38"/>
            <p:cNvSpPr>
              <a:spLocks noChangeArrowheads="1"/>
            </p:cNvSpPr>
            <p:nvPr/>
          </p:nvSpPr>
          <p:spPr bwMode="auto">
            <a:xfrm>
              <a:off x="930" y="4246"/>
              <a:ext cx="21" cy="51"/>
            </a:xfrm>
            <a:prstGeom prst="rect">
              <a:avLst/>
            </a:prstGeom>
            <a:solidFill>
              <a:schemeClr val="bg2">
                <a:alpha val="59999"/>
              </a:schemeClr>
            </a:solidFill>
            <a:ln w="9525">
              <a:noFill/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63" name="Rectangle 39"/>
            <p:cNvSpPr>
              <a:spLocks noChangeArrowheads="1"/>
            </p:cNvSpPr>
            <p:nvPr/>
          </p:nvSpPr>
          <p:spPr bwMode="auto">
            <a:xfrm>
              <a:off x="1375" y="0"/>
              <a:ext cx="21" cy="101"/>
            </a:xfrm>
            <a:prstGeom prst="rect">
              <a:avLst/>
            </a:prstGeom>
            <a:solidFill>
              <a:schemeClr val="bg2">
                <a:alpha val="59999"/>
              </a:schemeClr>
            </a:solidFill>
            <a:ln w="9525">
              <a:noFill/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64" name="Freeform 40"/>
            <p:cNvSpPr>
              <a:spLocks noEditPoints="1"/>
            </p:cNvSpPr>
            <p:nvPr/>
          </p:nvSpPr>
          <p:spPr bwMode="auto">
            <a:xfrm>
              <a:off x="1375" y="202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65" name="Freeform 41"/>
            <p:cNvSpPr>
              <a:spLocks noEditPoints="1"/>
            </p:cNvSpPr>
            <p:nvPr/>
          </p:nvSpPr>
          <p:spPr bwMode="auto">
            <a:xfrm>
              <a:off x="1375" y="607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66" name="Freeform 42"/>
            <p:cNvSpPr>
              <a:spLocks noEditPoints="1"/>
            </p:cNvSpPr>
            <p:nvPr/>
          </p:nvSpPr>
          <p:spPr bwMode="auto">
            <a:xfrm>
              <a:off x="1375" y="1011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67" name="Freeform 43"/>
            <p:cNvSpPr>
              <a:spLocks noEditPoints="1"/>
            </p:cNvSpPr>
            <p:nvPr/>
          </p:nvSpPr>
          <p:spPr bwMode="auto">
            <a:xfrm>
              <a:off x="1375" y="1415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68" name="Freeform 44"/>
            <p:cNvSpPr>
              <a:spLocks noEditPoints="1"/>
            </p:cNvSpPr>
            <p:nvPr/>
          </p:nvSpPr>
          <p:spPr bwMode="auto">
            <a:xfrm>
              <a:off x="1375" y="1820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69" name="Freeform 45"/>
            <p:cNvSpPr>
              <a:spLocks noEditPoints="1"/>
            </p:cNvSpPr>
            <p:nvPr/>
          </p:nvSpPr>
          <p:spPr bwMode="auto">
            <a:xfrm>
              <a:off x="1375" y="2224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70" name="Freeform 46"/>
            <p:cNvSpPr>
              <a:spLocks noEditPoints="1"/>
            </p:cNvSpPr>
            <p:nvPr/>
          </p:nvSpPr>
          <p:spPr bwMode="auto">
            <a:xfrm>
              <a:off x="1375" y="2629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71" name="Freeform 47"/>
            <p:cNvSpPr>
              <a:spLocks noEditPoints="1"/>
            </p:cNvSpPr>
            <p:nvPr/>
          </p:nvSpPr>
          <p:spPr bwMode="auto">
            <a:xfrm>
              <a:off x="1375" y="3033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72" name="Freeform 48"/>
            <p:cNvSpPr>
              <a:spLocks noEditPoints="1"/>
            </p:cNvSpPr>
            <p:nvPr/>
          </p:nvSpPr>
          <p:spPr bwMode="auto">
            <a:xfrm>
              <a:off x="1375" y="3438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73" name="Freeform 49"/>
            <p:cNvSpPr>
              <a:spLocks noEditPoints="1"/>
            </p:cNvSpPr>
            <p:nvPr/>
          </p:nvSpPr>
          <p:spPr bwMode="auto">
            <a:xfrm>
              <a:off x="1375" y="3842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74" name="Rectangle 50"/>
            <p:cNvSpPr>
              <a:spLocks noChangeArrowheads="1"/>
            </p:cNvSpPr>
            <p:nvPr/>
          </p:nvSpPr>
          <p:spPr bwMode="auto">
            <a:xfrm>
              <a:off x="1375" y="4246"/>
              <a:ext cx="21" cy="51"/>
            </a:xfrm>
            <a:prstGeom prst="rect">
              <a:avLst/>
            </a:prstGeom>
            <a:solidFill>
              <a:schemeClr val="bg2">
                <a:alpha val="59999"/>
              </a:schemeClr>
            </a:solidFill>
            <a:ln w="9525">
              <a:noFill/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75" name="Rectangle 51"/>
            <p:cNvSpPr>
              <a:spLocks noChangeArrowheads="1"/>
            </p:cNvSpPr>
            <p:nvPr/>
          </p:nvSpPr>
          <p:spPr bwMode="auto">
            <a:xfrm>
              <a:off x="1820" y="0"/>
              <a:ext cx="21" cy="101"/>
            </a:xfrm>
            <a:prstGeom prst="rect">
              <a:avLst/>
            </a:prstGeom>
            <a:solidFill>
              <a:schemeClr val="bg2">
                <a:alpha val="59999"/>
              </a:schemeClr>
            </a:solidFill>
            <a:ln w="9525">
              <a:noFill/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76" name="Freeform 52"/>
            <p:cNvSpPr>
              <a:spLocks noEditPoints="1"/>
            </p:cNvSpPr>
            <p:nvPr/>
          </p:nvSpPr>
          <p:spPr bwMode="auto">
            <a:xfrm>
              <a:off x="1820" y="202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77" name="Freeform 53"/>
            <p:cNvSpPr>
              <a:spLocks noEditPoints="1"/>
            </p:cNvSpPr>
            <p:nvPr/>
          </p:nvSpPr>
          <p:spPr bwMode="auto">
            <a:xfrm>
              <a:off x="1820" y="607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78" name="Freeform 54"/>
            <p:cNvSpPr>
              <a:spLocks noEditPoints="1"/>
            </p:cNvSpPr>
            <p:nvPr/>
          </p:nvSpPr>
          <p:spPr bwMode="auto">
            <a:xfrm>
              <a:off x="1820" y="1011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79" name="Freeform 55"/>
            <p:cNvSpPr>
              <a:spLocks noEditPoints="1"/>
            </p:cNvSpPr>
            <p:nvPr/>
          </p:nvSpPr>
          <p:spPr bwMode="auto">
            <a:xfrm>
              <a:off x="1820" y="1415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80" name="Freeform 56"/>
            <p:cNvSpPr>
              <a:spLocks noEditPoints="1"/>
            </p:cNvSpPr>
            <p:nvPr/>
          </p:nvSpPr>
          <p:spPr bwMode="auto">
            <a:xfrm>
              <a:off x="1820" y="1820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81" name="Freeform 57"/>
            <p:cNvSpPr>
              <a:spLocks noEditPoints="1"/>
            </p:cNvSpPr>
            <p:nvPr/>
          </p:nvSpPr>
          <p:spPr bwMode="auto">
            <a:xfrm>
              <a:off x="1820" y="2224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82" name="Freeform 58"/>
            <p:cNvSpPr>
              <a:spLocks noEditPoints="1"/>
            </p:cNvSpPr>
            <p:nvPr/>
          </p:nvSpPr>
          <p:spPr bwMode="auto">
            <a:xfrm>
              <a:off x="1820" y="2629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83" name="Freeform 59"/>
            <p:cNvSpPr>
              <a:spLocks noEditPoints="1"/>
            </p:cNvSpPr>
            <p:nvPr/>
          </p:nvSpPr>
          <p:spPr bwMode="auto">
            <a:xfrm>
              <a:off x="1820" y="3033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84" name="Freeform 60"/>
            <p:cNvSpPr>
              <a:spLocks noEditPoints="1"/>
            </p:cNvSpPr>
            <p:nvPr/>
          </p:nvSpPr>
          <p:spPr bwMode="auto">
            <a:xfrm>
              <a:off x="1820" y="3438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85" name="Freeform 61"/>
            <p:cNvSpPr>
              <a:spLocks noEditPoints="1"/>
            </p:cNvSpPr>
            <p:nvPr/>
          </p:nvSpPr>
          <p:spPr bwMode="auto">
            <a:xfrm>
              <a:off x="1820" y="3842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86" name="Rectangle 62"/>
            <p:cNvSpPr>
              <a:spLocks noChangeArrowheads="1"/>
            </p:cNvSpPr>
            <p:nvPr/>
          </p:nvSpPr>
          <p:spPr bwMode="auto">
            <a:xfrm>
              <a:off x="1820" y="4246"/>
              <a:ext cx="21" cy="51"/>
            </a:xfrm>
            <a:prstGeom prst="rect">
              <a:avLst/>
            </a:prstGeom>
            <a:solidFill>
              <a:schemeClr val="bg2">
                <a:alpha val="59999"/>
              </a:schemeClr>
            </a:solidFill>
            <a:ln w="9525">
              <a:noFill/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87" name="Rectangle 63"/>
            <p:cNvSpPr>
              <a:spLocks noChangeArrowheads="1"/>
            </p:cNvSpPr>
            <p:nvPr/>
          </p:nvSpPr>
          <p:spPr bwMode="auto">
            <a:xfrm>
              <a:off x="2271" y="0"/>
              <a:ext cx="20" cy="101"/>
            </a:xfrm>
            <a:prstGeom prst="rect">
              <a:avLst/>
            </a:prstGeom>
            <a:solidFill>
              <a:schemeClr val="bg2">
                <a:alpha val="59999"/>
              </a:schemeClr>
            </a:solidFill>
            <a:ln w="9525">
              <a:noFill/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88" name="Freeform 64"/>
            <p:cNvSpPr>
              <a:spLocks noEditPoints="1"/>
            </p:cNvSpPr>
            <p:nvPr/>
          </p:nvSpPr>
          <p:spPr bwMode="auto">
            <a:xfrm>
              <a:off x="2271" y="202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89" name="Freeform 65"/>
            <p:cNvSpPr>
              <a:spLocks noEditPoints="1"/>
            </p:cNvSpPr>
            <p:nvPr/>
          </p:nvSpPr>
          <p:spPr bwMode="auto">
            <a:xfrm>
              <a:off x="2271" y="607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90" name="Freeform 66"/>
            <p:cNvSpPr>
              <a:spLocks noEditPoints="1"/>
            </p:cNvSpPr>
            <p:nvPr/>
          </p:nvSpPr>
          <p:spPr bwMode="auto">
            <a:xfrm>
              <a:off x="2271" y="1011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91" name="Freeform 67"/>
            <p:cNvSpPr>
              <a:spLocks noEditPoints="1"/>
            </p:cNvSpPr>
            <p:nvPr/>
          </p:nvSpPr>
          <p:spPr bwMode="auto">
            <a:xfrm>
              <a:off x="2271" y="1415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92" name="Freeform 68"/>
            <p:cNvSpPr>
              <a:spLocks noEditPoints="1"/>
            </p:cNvSpPr>
            <p:nvPr/>
          </p:nvSpPr>
          <p:spPr bwMode="auto">
            <a:xfrm>
              <a:off x="2271" y="1820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93" name="Freeform 69"/>
            <p:cNvSpPr>
              <a:spLocks noEditPoints="1"/>
            </p:cNvSpPr>
            <p:nvPr/>
          </p:nvSpPr>
          <p:spPr bwMode="auto">
            <a:xfrm>
              <a:off x="2271" y="2224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94" name="Freeform 70"/>
            <p:cNvSpPr>
              <a:spLocks noEditPoints="1"/>
            </p:cNvSpPr>
            <p:nvPr/>
          </p:nvSpPr>
          <p:spPr bwMode="auto">
            <a:xfrm>
              <a:off x="2271" y="2629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95" name="Freeform 71"/>
            <p:cNvSpPr>
              <a:spLocks noEditPoints="1"/>
            </p:cNvSpPr>
            <p:nvPr/>
          </p:nvSpPr>
          <p:spPr bwMode="auto">
            <a:xfrm>
              <a:off x="2271" y="3033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96" name="Freeform 72"/>
            <p:cNvSpPr>
              <a:spLocks noEditPoints="1"/>
            </p:cNvSpPr>
            <p:nvPr/>
          </p:nvSpPr>
          <p:spPr bwMode="auto">
            <a:xfrm>
              <a:off x="2271" y="3438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97" name="Freeform 73"/>
            <p:cNvSpPr>
              <a:spLocks noEditPoints="1"/>
            </p:cNvSpPr>
            <p:nvPr/>
          </p:nvSpPr>
          <p:spPr bwMode="auto">
            <a:xfrm>
              <a:off x="2271" y="3842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98" name="Rectangle 74"/>
            <p:cNvSpPr>
              <a:spLocks noChangeArrowheads="1"/>
            </p:cNvSpPr>
            <p:nvPr/>
          </p:nvSpPr>
          <p:spPr bwMode="auto">
            <a:xfrm>
              <a:off x="2271" y="4246"/>
              <a:ext cx="20" cy="51"/>
            </a:xfrm>
            <a:prstGeom prst="rect">
              <a:avLst/>
            </a:prstGeom>
            <a:solidFill>
              <a:schemeClr val="bg2">
                <a:alpha val="59999"/>
              </a:schemeClr>
            </a:solidFill>
            <a:ln w="9525">
              <a:noFill/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99" name="Rectangle 75"/>
            <p:cNvSpPr>
              <a:spLocks noChangeArrowheads="1"/>
            </p:cNvSpPr>
            <p:nvPr/>
          </p:nvSpPr>
          <p:spPr bwMode="auto">
            <a:xfrm>
              <a:off x="2716" y="0"/>
              <a:ext cx="20" cy="101"/>
            </a:xfrm>
            <a:prstGeom prst="rect">
              <a:avLst/>
            </a:prstGeom>
            <a:solidFill>
              <a:schemeClr val="bg2">
                <a:alpha val="59999"/>
              </a:schemeClr>
            </a:solidFill>
            <a:ln w="9525">
              <a:noFill/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00" name="Freeform 76"/>
            <p:cNvSpPr>
              <a:spLocks noEditPoints="1"/>
            </p:cNvSpPr>
            <p:nvPr/>
          </p:nvSpPr>
          <p:spPr bwMode="auto">
            <a:xfrm>
              <a:off x="2716" y="202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01" name="Freeform 77"/>
            <p:cNvSpPr>
              <a:spLocks noEditPoints="1"/>
            </p:cNvSpPr>
            <p:nvPr/>
          </p:nvSpPr>
          <p:spPr bwMode="auto">
            <a:xfrm>
              <a:off x="2716" y="607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02" name="Freeform 78"/>
            <p:cNvSpPr>
              <a:spLocks noEditPoints="1"/>
            </p:cNvSpPr>
            <p:nvPr/>
          </p:nvSpPr>
          <p:spPr bwMode="auto">
            <a:xfrm>
              <a:off x="2716" y="1011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03" name="Freeform 79"/>
            <p:cNvSpPr>
              <a:spLocks noEditPoints="1"/>
            </p:cNvSpPr>
            <p:nvPr/>
          </p:nvSpPr>
          <p:spPr bwMode="auto">
            <a:xfrm>
              <a:off x="2716" y="1415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04" name="Freeform 80"/>
            <p:cNvSpPr>
              <a:spLocks noEditPoints="1"/>
            </p:cNvSpPr>
            <p:nvPr/>
          </p:nvSpPr>
          <p:spPr bwMode="auto">
            <a:xfrm>
              <a:off x="2716" y="1820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05" name="Freeform 81"/>
            <p:cNvSpPr>
              <a:spLocks noEditPoints="1"/>
            </p:cNvSpPr>
            <p:nvPr/>
          </p:nvSpPr>
          <p:spPr bwMode="auto">
            <a:xfrm>
              <a:off x="2716" y="2224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06" name="Freeform 82"/>
            <p:cNvSpPr>
              <a:spLocks noEditPoints="1"/>
            </p:cNvSpPr>
            <p:nvPr/>
          </p:nvSpPr>
          <p:spPr bwMode="auto">
            <a:xfrm>
              <a:off x="2716" y="2629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07" name="Freeform 83"/>
            <p:cNvSpPr>
              <a:spLocks noEditPoints="1"/>
            </p:cNvSpPr>
            <p:nvPr/>
          </p:nvSpPr>
          <p:spPr bwMode="auto">
            <a:xfrm>
              <a:off x="2716" y="3033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08" name="Freeform 84"/>
            <p:cNvSpPr>
              <a:spLocks noEditPoints="1"/>
            </p:cNvSpPr>
            <p:nvPr/>
          </p:nvSpPr>
          <p:spPr bwMode="auto">
            <a:xfrm>
              <a:off x="2716" y="3438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09" name="Freeform 85"/>
            <p:cNvSpPr>
              <a:spLocks noEditPoints="1"/>
            </p:cNvSpPr>
            <p:nvPr/>
          </p:nvSpPr>
          <p:spPr bwMode="auto">
            <a:xfrm>
              <a:off x="2716" y="3842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10" name="Rectangle 86"/>
            <p:cNvSpPr>
              <a:spLocks noChangeArrowheads="1"/>
            </p:cNvSpPr>
            <p:nvPr/>
          </p:nvSpPr>
          <p:spPr bwMode="auto">
            <a:xfrm>
              <a:off x="2716" y="4246"/>
              <a:ext cx="20" cy="51"/>
            </a:xfrm>
            <a:prstGeom prst="rect">
              <a:avLst/>
            </a:prstGeom>
            <a:solidFill>
              <a:schemeClr val="bg2">
                <a:alpha val="59999"/>
              </a:schemeClr>
            </a:solidFill>
            <a:ln w="9525">
              <a:noFill/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11" name="Rectangle 87"/>
            <p:cNvSpPr>
              <a:spLocks noChangeArrowheads="1"/>
            </p:cNvSpPr>
            <p:nvPr/>
          </p:nvSpPr>
          <p:spPr bwMode="auto">
            <a:xfrm>
              <a:off x="3161" y="0"/>
              <a:ext cx="20" cy="101"/>
            </a:xfrm>
            <a:prstGeom prst="rect">
              <a:avLst/>
            </a:prstGeom>
            <a:solidFill>
              <a:schemeClr val="bg2">
                <a:alpha val="59999"/>
              </a:schemeClr>
            </a:solidFill>
            <a:ln w="9525">
              <a:noFill/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12" name="Freeform 88"/>
            <p:cNvSpPr>
              <a:spLocks noEditPoints="1"/>
            </p:cNvSpPr>
            <p:nvPr/>
          </p:nvSpPr>
          <p:spPr bwMode="auto">
            <a:xfrm>
              <a:off x="3161" y="202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13" name="Freeform 89"/>
            <p:cNvSpPr>
              <a:spLocks noEditPoints="1"/>
            </p:cNvSpPr>
            <p:nvPr/>
          </p:nvSpPr>
          <p:spPr bwMode="auto">
            <a:xfrm>
              <a:off x="3161" y="607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14" name="Freeform 90"/>
            <p:cNvSpPr>
              <a:spLocks noEditPoints="1"/>
            </p:cNvSpPr>
            <p:nvPr/>
          </p:nvSpPr>
          <p:spPr bwMode="auto">
            <a:xfrm>
              <a:off x="3161" y="1011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15" name="Freeform 91"/>
            <p:cNvSpPr>
              <a:spLocks noEditPoints="1"/>
            </p:cNvSpPr>
            <p:nvPr/>
          </p:nvSpPr>
          <p:spPr bwMode="auto">
            <a:xfrm>
              <a:off x="3161" y="1415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16" name="Freeform 92"/>
            <p:cNvSpPr>
              <a:spLocks noEditPoints="1"/>
            </p:cNvSpPr>
            <p:nvPr/>
          </p:nvSpPr>
          <p:spPr bwMode="auto">
            <a:xfrm>
              <a:off x="3161" y="1820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17" name="Freeform 93"/>
            <p:cNvSpPr>
              <a:spLocks noEditPoints="1"/>
            </p:cNvSpPr>
            <p:nvPr/>
          </p:nvSpPr>
          <p:spPr bwMode="auto">
            <a:xfrm>
              <a:off x="3161" y="2224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18" name="Freeform 94"/>
            <p:cNvSpPr>
              <a:spLocks noEditPoints="1"/>
            </p:cNvSpPr>
            <p:nvPr/>
          </p:nvSpPr>
          <p:spPr bwMode="auto">
            <a:xfrm>
              <a:off x="3161" y="2629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19" name="Freeform 95"/>
            <p:cNvSpPr>
              <a:spLocks noEditPoints="1"/>
            </p:cNvSpPr>
            <p:nvPr/>
          </p:nvSpPr>
          <p:spPr bwMode="auto">
            <a:xfrm>
              <a:off x="3161" y="3033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20" name="Freeform 96"/>
            <p:cNvSpPr>
              <a:spLocks noEditPoints="1"/>
            </p:cNvSpPr>
            <p:nvPr/>
          </p:nvSpPr>
          <p:spPr bwMode="auto">
            <a:xfrm>
              <a:off x="3161" y="3438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21" name="Freeform 97"/>
            <p:cNvSpPr>
              <a:spLocks noEditPoints="1"/>
            </p:cNvSpPr>
            <p:nvPr/>
          </p:nvSpPr>
          <p:spPr bwMode="auto">
            <a:xfrm>
              <a:off x="3161" y="3842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22" name="Rectangle 98"/>
            <p:cNvSpPr>
              <a:spLocks noChangeArrowheads="1"/>
            </p:cNvSpPr>
            <p:nvPr/>
          </p:nvSpPr>
          <p:spPr bwMode="auto">
            <a:xfrm>
              <a:off x="3161" y="4246"/>
              <a:ext cx="20" cy="51"/>
            </a:xfrm>
            <a:prstGeom prst="rect">
              <a:avLst/>
            </a:prstGeom>
            <a:solidFill>
              <a:schemeClr val="bg2">
                <a:alpha val="59999"/>
              </a:schemeClr>
            </a:solidFill>
            <a:ln w="9525">
              <a:noFill/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23" name="Rectangle 99"/>
            <p:cNvSpPr>
              <a:spLocks noChangeArrowheads="1"/>
            </p:cNvSpPr>
            <p:nvPr/>
          </p:nvSpPr>
          <p:spPr bwMode="auto">
            <a:xfrm>
              <a:off x="3611" y="0"/>
              <a:ext cx="20" cy="101"/>
            </a:xfrm>
            <a:prstGeom prst="rect">
              <a:avLst/>
            </a:prstGeom>
            <a:solidFill>
              <a:schemeClr val="bg2">
                <a:alpha val="59999"/>
              </a:schemeClr>
            </a:solidFill>
            <a:ln w="9525">
              <a:noFill/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24" name="Freeform 100"/>
            <p:cNvSpPr>
              <a:spLocks noEditPoints="1"/>
            </p:cNvSpPr>
            <p:nvPr/>
          </p:nvSpPr>
          <p:spPr bwMode="auto">
            <a:xfrm>
              <a:off x="3611" y="202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25" name="Freeform 101"/>
            <p:cNvSpPr>
              <a:spLocks noEditPoints="1"/>
            </p:cNvSpPr>
            <p:nvPr/>
          </p:nvSpPr>
          <p:spPr bwMode="auto">
            <a:xfrm>
              <a:off x="3611" y="607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26" name="Freeform 102"/>
            <p:cNvSpPr>
              <a:spLocks noEditPoints="1"/>
            </p:cNvSpPr>
            <p:nvPr/>
          </p:nvSpPr>
          <p:spPr bwMode="auto">
            <a:xfrm>
              <a:off x="3611" y="1011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27" name="Freeform 103"/>
            <p:cNvSpPr>
              <a:spLocks noEditPoints="1"/>
            </p:cNvSpPr>
            <p:nvPr/>
          </p:nvSpPr>
          <p:spPr bwMode="auto">
            <a:xfrm>
              <a:off x="3611" y="1415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28" name="Freeform 104"/>
            <p:cNvSpPr>
              <a:spLocks noEditPoints="1"/>
            </p:cNvSpPr>
            <p:nvPr/>
          </p:nvSpPr>
          <p:spPr bwMode="auto">
            <a:xfrm>
              <a:off x="3611" y="1820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29" name="Freeform 105"/>
            <p:cNvSpPr>
              <a:spLocks noEditPoints="1"/>
            </p:cNvSpPr>
            <p:nvPr/>
          </p:nvSpPr>
          <p:spPr bwMode="auto">
            <a:xfrm>
              <a:off x="3611" y="2224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30" name="Freeform 106"/>
            <p:cNvSpPr>
              <a:spLocks noEditPoints="1"/>
            </p:cNvSpPr>
            <p:nvPr/>
          </p:nvSpPr>
          <p:spPr bwMode="auto">
            <a:xfrm>
              <a:off x="3611" y="2629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31" name="Freeform 107"/>
            <p:cNvSpPr>
              <a:spLocks noEditPoints="1"/>
            </p:cNvSpPr>
            <p:nvPr/>
          </p:nvSpPr>
          <p:spPr bwMode="auto">
            <a:xfrm>
              <a:off x="3611" y="3033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32" name="Freeform 108"/>
            <p:cNvSpPr>
              <a:spLocks noEditPoints="1"/>
            </p:cNvSpPr>
            <p:nvPr/>
          </p:nvSpPr>
          <p:spPr bwMode="auto">
            <a:xfrm>
              <a:off x="3611" y="3438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33" name="Freeform 109"/>
            <p:cNvSpPr>
              <a:spLocks noEditPoints="1"/>
            </p:cNvSpPr>
            <p:nvPr/>
          </p:nvSpPr>
          <p:spPr bwMode="auto">
            <a:xfrm>
              <a:off x="3611" y="3842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34" name="Rectangle 110"/>
            <p:cNvSpPr>
              <a:spLocks noChangeArrowheads="1"/>
            </p:cNvSpPr>
            <p:nvPr/>
          </p:nvSpPr>
          <p:spPr bwMode="auto">
            <a:xfrm>
              <a:off x="3611" y="4246"/>
              <a:ext cx="20" cy="51"/>
            </a:xfrm>
            <a:prstGeom prst="rect">
              <a:avLst/>
            </a:prstGeom>
            <a:solidFill>
              <a:schemeClr val="bg2">
                <a:alpha val="59999"/>
              </a:schemeClr>
            </a:solidFill>
            <a:ln w="9525">
              <a:noFill/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35" name="Rectangle 111"/>
            <p:cNvSpPr>
              <a:spLocks noChangeArrowheads="1"/>
            </p:cNvSpPr>
            <p:nvPr/>
          </p:nvSpPr>
          <p:spPr bwMode="auto">
            <a:xfrm>
              <a:off x="4056" y="0"/>
              <a:ext cx="20" cy="101"/>
            </a:xfrm>
            <a:prstGeom prst="rect">
              <a:avLst/>
            </a:prstGeom>
            <a:solidFill>
              <a:schemeClr val="bg2">
                <a:alpha val="59999"/>
              </a:schemeClr>
            </a:solidFill>
            <a:ln w="9525">
              <a:noFill/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36" name="Freeform 112"/>
            <p:cNvSpPr>
              <a:spLocks noEditPoints="1"/>
            </p:cNvSpPr>
            <p:nvPr/>
          </p:nvSpPr>
          <p:spPr bwMode="auto">
            <a:xfrm>
              <a:off x="4056" y="202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37" name="Freeform 113"/>
            <p:cNvSpPr>
              <a:spLocks noEditPoints="1"/>
            </p:cNvSpPr>
            <p:nvPr/>
          </p:nvSpPr>
          <p:spPr bwMode="auto">
            <a:xfrm>
              <a:off x="4056" y="607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38" name="Freeform 114"/>
            <p:cNvSpPr>
              <a:spLocks noEditPoints="1"/>
            </p:cNvSpPr>
            <p:nvPr/>
          </p:nvSpPr>
          <p:spPr bwMode="auto">
            <a:xfrm>
              <a:off x="4056" y="1011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39" name="Freeform 115"/>
            <p:cNvSpPr>
              <a:spLocks noEditPoints="1"/>
            </p:cNvSpPr>
            <p:nvPr/>
          </p:nvSpPr>
          <p:spPr bwMode="auto">
            <a:xfrm>
              <a:off x="4056" y="1415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40" name="Freeform 116"/>
            <p:cNvSpPr>
              <a:spLocks noEditPoints="1"/>
            </p:cNvSpPr>
            <p:nvPr/>
          </p:nvSpPr>
          <p:spPr bwMode="auto">
            <a:xfrm>
              <a:off x="4056" y="1820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41" name="Freeform 117"/>
            <p:cNvSpPr>
              <a:spLocks noEditPoints="1"/>
            </p:cNvSpPr>
            <p:nvPr/>
          </p:nvSpPr>
          <p:spPr bwMode="auto">
            <a:xfrm>
              <a:off x="4056" y="2224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42" name="Freeform 118"/>
            <p:cNvSpPr>
              <a:spLocks noEditPoints="1"/>
            </p:cNvSpPr>
            <p:nvPr/>
          </p:nvSpPr>
          <p:spPr bwMode="auto">
            <a:xfrm>
              <a:off x="4056" y="2629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43" name="Freeform 119"/>
            <p:cNvSpPr>
              <a:spLocks noEditPoints="1"/>
            </p:cNvSpPr>
            <p:nvPr/>
          </p:nvSpPr>
          <p:spPr bwMode="auto">
            <a:xfrm>
              <a:off x="4056" y="3033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44" name="Freeform 120"/>
            <p:cNvSpPr>
              <a:spLocks noEditPoints="1"/>
            </p:cNvSpPr>
            <p:nvPr/>
          </p:nvSpPr>
          <p:spPr bwMode="auto">
            <a:xfrm>
              <a:off x="4056" y="3438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45" name="Freeform 121"/>
            <p:cNvSpPr>
              <a:spLocks noEditPoints="1"/>
            </p:cNvSpPr>
            <p:nvPr/>
          </p:nvSpPr>
          <p:spPr bwMode="auto">
            <a:xfrm>
              <a:off x="4056" y="3842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46" name="Rectangle 122"/>
            <p:cNvSpPr>
              <a:spLocks noChangeArrowheads="1"/>
            </p:cNvSpPr>
            <p:nvPr/>
          </p:nvSpPr>
          <p:spPr bwMode="auto">
            <a:xfrm>
              <a:off x="4056" y="4246"/>
              <a:ext cx="20" cy="51"/>
            </a:xfrm>
            <a:prstGeom prst="rect">
              <a:avLst/>
            </a:prstGeom>
            <a:solidFill>
              <a:schemeClr val="bg2">
                <a:alpha val="59999"/>
              </a:schemeClr>
            </a:solidFill>
            <a:ln w="9525">
              <a:noFill/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47" name="Rectangle 123"/>
            <p:cNvSpPr>
              <a:spLocks noChangeArrowheads="1"/>
            </p:cNvSpPr>
            <p:nvPr/>
          </p:nvSpPr>
          <p:spPr bwMode="auto">
            <a:xfrm>
              <a:off x="4501" y="0"/>
              <a:ext cx="20" cy="101"/>
            </a:xfrm>
            <a:prstGeom prst="rect">
              <a:avLst/>
            </a:prstGeom>
            <a:solidFill>
              <a:schemeClr val="bg2">
                <a:alpha val="59999"/>
              </a:schemeClr>
            </a:solidFill>
            <a:ln w="9525">
              <a:noFill/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48" name="Freeform 124"/>
            <p:cNvSpPr>
              <a:spLocks noEditPoints="1"/>
            </p:cNvSpPr>
            <p:nvPr/>
          </p:nvSpPr>
          <p:spPr bwMode="auto">
            <a:xfrm>
              <a:off x="4501" y="202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49" name="Freeform 125"/>
            <p:cNvSpPr>
              <a:spLocks noEditPoints="1"/>
            </p:cNvSpPr>
            <p:nvPr/>
          </p:nvSpPr>
          <p:spPr bwMode="auto">
            <a:xfrm>
              <a:off x="4501" y="607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50" name="Freeform 126"/>
            <p:cNvSpPr>
              <a:spLocks noEditPoints="1"/>
            </p:cNvSpPr>
            <p:nvPr/>
          </p:nvSpPr>
          <p:spPr bwMode="auto">
            <a:xfrm>
              <a:off x="4501" y="1011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51" name="Freeform 127"/>
            <p:cNvSpPr>
              <a:spLocks noEditPoints="1"/>
            </p:cNvSpPr>
            <p:nvPr/>
          </p:nvSpPr>
          <p:spPr bwMode="auto">
            <a:xfrm>
              <a:off x="4501" y="1415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52" name="Freeform 128"/>
            <p:cNvSpPr>
              <a:spLocks noEditPoints="1"/>
            </p:cNvSpPr>
            <p:nvPr/>
          </p:nvSpPr>
          <p:spPr bwMode="auto">
            <a:xfrm>
              <a:off x="4501" y="1820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53" name="Freeform 129"/>
            <p:cNvSpPr>
              <a:spLocks noEditPoints="1"/>
            </p:cNvSpPr>
            <p:nvPr/>
          </p:nvSpPr>
          <p:spPr bwMode="auto">
            <a:xfrm>
              <a:off x="4501" y="2224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54" name="Freeform 130"/>
            <p:cNvSpPr>
              <a:spLocks noEditPoints="1"/>
            </p:cNvSpPr>
            <p:nvPr/>
          </p:nvSpPr>
          <p:spPr bwMode="auto">
            <a:xfrm>
              <a:off x="4501" y="2629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55" name="Freeform 131"/>
            <p:cNvSpPr>
              <a:spLocks noEditPoints="1"/>
            </p:cNvSpPr>
            <p:nvPr/>
          </p:nvSpPr>
          <p:spPr bwMode="auto">
            <a:xfrm>
              <a:off x="4501" y="3033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56" name="Freeform 132"/>
            <p:cNvSpPr>
              <a:spLocks noEditPoints="1"/>
            </p:cNvSpPr>
            <p:nvPr/>
          </p:nvSpPr>
          <p:spPr bwMode="auto">
            <a:xfrm>
              <a:off x="4501" y="3438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57" name="Freeform 133"/>
            <p:cNvSpPr>
              <a:spLocks noEditPoints="1"/>
            </p:cNvSpPr>
            <p:nvPr/>
          </p:nvSpPr>
          <p:spPr bwMode="auto">
            <a:xfrm>
              <a:off x="4501" y="3842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58" name="Rectangle 134"/>
            <p:cNvSpPr>
              <a:spLocks noChangeArrowheads="1"/>
            </p:cNvSpPr>
            <p:nvPr/>
          </p:nvSpPr>
          <p:spPr bwMode="auto">
            <a:xfrm>
              <a:off x="4501" y="4246"/>
              <a:ext cx="20" cy="51"/>
            </a:xfrm>
            <a:prstGeom prst="rect">
              <a:avLst/>
            </a:prstGeom>
            <a:solidFill>
              <a:schemeClr val="bg2">
                <a:alpha val="59999"/>
              </a:schemeClr>
            </a:solidFill>
            <a:ln w="9525">
              <a:noFill/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59" name="Rectangle 135"/>
            <p:cNvSpPr>
              <a:spLocks noChangeArrowheads="1"/>
            </p:cNvSpPr>
            <p:nvPr/>
          </p:nvSpPr>
          <p:spPr bwMode="auto">
            <a:xfrm>
              <a:off x="4951" y="0"/>
              <a:ext cx="20" cy="101"/>
            </a:xfrm>
            <a:prstGeom prst="rect">
              <a:avLst/>
            </a:prstGeom>
            <a:solidFill>
              <a:schemeClr val="bg2">
                <a:alpha val="59999"/>
              </a:schemeClr>
            </a:solidFill>
            <a:ln w="9525">
              <a:noFill/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60" name="Freeform 136"/>
            <p:cNvSpPr>
              <a:spLocks noEditPoints="1"/>
            </p:cNvSpPr>
            <p:nvPr/>
          </p:nvSpPr>
          <p:spPr bwMode="auto">
            <a:xfrm>
              <a:off x="4951" y="202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61" name="Freeform 137"/>
            <p:cNvSpPr>
              <a:spLocks noEditPoints="1"/>
            </p:cNvSpPr>
            <p:nvPr/>
          </p:nvSpPr>
          <p:spPr bwMode="auto">
            <a:xfrm>
              <a:off x="4951" y="607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62" name="Freeform 138"/>
            <p:cNvSpPr>
              <a:spLocks noEditPoints="1"/>
            </p:cNvSpPr>
            <p:nvPr/>
          </p:nvSpPr>
          <p:spPr bwMode="auto">
            <a:xfrm>
              <a:off x="4951" y="1011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63" name="Freeform 139"/>
            <p:cNvSpPr>
              <a:spLocks noEditPoints="1"/>
            </p:cNvSpPr>
            <p:nvPr/>
          </p:nvSpPr>
          <p:spPr bwMode="auto">
            <a:xfrm>
              <a:off x="4951" y="1415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64" name="Freeform 140"/>
            <p:cNvSpPr>
              <a:spLocks noEditPoints="1"/>
            </p:cNvSpPr>
            <p:nvPr/>
          </p:nvSpPr>
          <p:spPr bwMode="auto">
            <a:xfrm>
              <a:off x="4951" y="1820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65" name="Freeform 141"/>
            <p:cNvSpPr>
              <a:spLocks noEditPoints="1"/>
            </p:cNvSpPr>
            <p:nvPr/>
          </p:nvSpPr>
          <p:spPr bwMode="auto">
            <a:xfrm>
              <a:off x="4951" y="2224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66" name="Freeform 142"/>
            <p:cNvSpPr>
              <a:spLocks noEditPoints="1"/>
            </p:cNvSpPr>
            <p:nvPr/>
          </p:nvSpPr>
          <p:spPr bwMode="auto">
            <a:xfrm>
              <a:off x="4951" y="2629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67" name="Freeform 143"/>
            <p:cNvSpPr>
              <a:spLocks noEditPoints="1"/>
            </p:cNvSpPr>
            <p:nvPr/>
          </p:nvSpPr>
          <p:spPr bwMode="auto">
            <a:xfrm>
              <a:off x="4951" y="3033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68" name="Freeform 144"/>
            <p:cNvSpPr>
              <a:spLocks noEditPoints="1"/>
            </p:cNvSpPr>
            <p:nvPr/>
          </p:nvSpPr>
          <p:spPr bwMode="auto">
            <a:xfrm>
              <a:off x="4951" y="3438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69" name="Freeform 145"/>
            <p:cNvSpPr>
              <a:spLocks noEditPoints="1"/>
            </p:cNvSpPr>
            <p:nvPr/>
          </p:nvSpPr>
          <p:spPr bwMode="auto">
            <a:xfrm>
              <a:off x="4951" y="3842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rect l="0" t="0" r="r" b="b"/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70" name="Rectangle 146"/>
            <p:cNvSpPr>
              <a:spLocks noChangeArrowheads="1"/>
            </p:cNvSpPr>
            <p:nvPr/>
          </p:nvSpPr>
          <p:spPr bwMode="auto">
            <a:xfrm>
              <a:off x="4951" y="4246"/>
              <a:ext cx="20" cy="51"/>
            </a:xfrm>
            <a:prstGeom prst="rect">
              <a:avLst/>
            </a:prstGeom>
            <a:solidFill>
              <a:schemeClr val="bg2">
                <a:alpha val="59999"/>
              </a:schemeClr>
            </a:solidFill>
            <a:ln w="9525">
              <a:noFill/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71" name="Freeform 147"/>
            <p:cNvSpPr/>
            <p:nvPr/>
          </p:nvSpPr>
          <p:spPr bwMode="auto">
            <a:xfrm>
              <a:off x="0" y="3281"/>
              <a:ext cx="20" cy="10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0" y="1"/>
                </a:cxn>
              </a:cxnLst>
              <a:rect l="0" t="0" r="r" b="b"/>
              <a:pathLst>
                <a:path w="4" h="2">
                  <a:moveTo>
                    <a:pt x="0" y="1"/>
                  </a:moveTo>
                  <a:cubicBezTo>
                    <a:pt x="1" y="2"/>
                    <a:pt x="4" y="0"/>
                    <a:pt x="0" y="1"/>
                  </a:cubicBez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2196" name="Group 148"/>
          <p:cNvGrpSpPr/>
          <p:nvPr/>
        </p:nvGrpSpPr>
        <p:grpSpPr>
          <a:xfrm>
            <a:off x="1066800" y="3444875"/>
            <a:ext cx="533400" cy="492125"/>
            <a:chOff x="0" y="0"/>
            <a:chExt cx="1062" cy="981"/>
          </a:xfrm>
        </p:grpSpPr>
        <p:sp>
          <p:nvSpPr>
            <p:cNvPr id="1173" name="Freeform 149"/>
            <p:cNvSpPr/>
            <p:nvPr/>
          </p:nvSpPr>
          <p:spPr bwMode="auto">
            <a:xfrm>
              <a:off x="25" y="0"/>
              <a:ext cx="207" cy="81"/>
            </a:xfrm>
            <a:custGeom>
              <a:avLst/>
              <a:gdLst/>
              <a:ahLst/>
              <a:cxnLst>
                <a:cxn ang="0">
                  <a:pos x="30" y="12"/>
                </a:cxn>
                <a:cxn ang="0">
                  <a:pos x="37" y="10"/>
                </a:cxn>
                <a:cxn ang="0">
                  <a:pos x="38" y="9"/>
                </a:cxn>
                <a:cxn ang="0">
                  <a:pos x="31" y="1"/>
                </a:cxn>
                <a:cxn ang="0">
                  <a:pos x="8" y="11"/>
                </a:cxn>
                <a:cxn ang="0">
                  <a:pos x="30" y="12"/>
                </a:cxn>
              </a:cxnLst>
              <a:rect l="0" t="0" r="r" b="b"/>
              <a:pathLst>
                <a:path w="41" h="16">
                  <a:moveTo>
                    <a:pt x="30" y="12"/>
                  </a:moveTo>
                  <a:cubicBezTo>
                    <a:pt x="34" y="11"/>
                    <a:pt x="36" y="10"/>
                    <a:pt x="37" y="10"/>
                  </a:cubicBezTo>
                  <a:cubicBezTo>
                    <a:pt x="37" y="10"/>
                    <a:pt x="38" y="9"/>
                    <a:pt x="38" y="9"/>
                  </a:cubicBezTo>
                  <a:cubicBezTo>
                    <a:pt x="41" y="6"/>
                    <a:pt x="37" y="1"/>
                    <a:pt x="31" y="1"/>
                  </a:cubicBezTo>
                  <a:cubicBezTo>
                    <a:pt x="31" y="1"/>
                    <a:pt x="0" y="0"/>
                    <a:pt x="8" y="11"/>
                  </a:cubicBezTo>
                  <a:cubicBezTo>
                    <a:pt x="8" y="11"/>
                    <a:pt x="15" y="16"/>
                    <a:pt x="30" y="1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74" name="Freeform 150"/>
            <p:cNvSpPr>
              <a:spLocks noEditPoints="1"/>
            </p:cNvSpPr>
            <p:nvPr/>
          </p:nvSpPr>
          <p:spPr bwMode="auto">
            <a:xfrm>
              <a:off x="0" y="5"/>
              <a:ext cx="1062" cy="976"/>
            </a:xfrm>
            <a:custGeom>
              <a:avLst/>
              <a:gdLst/>
              <a:ahLst/>
              <a:cxnLst>
                <a:cxn ang="0">
                  <a:pos x="163" y="155"/>
                </a:cxn>
                <a:cxn ang="0">
                  <a:pos x="152" y="125"/>
                </a:cxn>
                <a:cxn ang="0">
                  <a:pos x="142" y="99"/>
                </a:cxn>
                <a:cxn ang="0">
                  <a:pos x="165" y="93"/>
                </a:cxn>
                <a:cxn ang="0">
                  <a:pos x="146" y="82"/>
                </a:cxn>
                <a:cxn ang="0">
                  <a:pos x="157" y="83"/>
                </a:cxn>
                <a:cxn ang="0">
                  <a:pos x="157" y="77"/>
                </a:cxn>
                <a:cxn ang="0">
                  <a:pos x="135" y="78"/>
                </a:cxn>
                <a:cxn ang="0">
                  <a:pos x="128" y="125"/>
                </a:cxn>
                <a:cxn ang="0">
                  <a:pos x="124" y="84"/>
                </a:cxn>
                <a:cxn ang="0">
                  <a:pos x="118" y="67"/>
                </a:cxn>
                <a:cxn ang="0">
                  <a:pos x="124" y="51"/>
                </a:cxn>
                <a:cxn ang="0">
                  <a:pos x="121" y="37"/>
                </a:cxn>
                <a:cxn ang="0">
                  <a:pos x="119" y="24"/>
                </a:cxn>
                <a:cxn ang="0">
                  <a:pos x="132" y="39"/>
                </a:cxn>
                <a:cxn ang="0">
                  <a:pos x="149" y="18"/>
                </a:cxn>
                <a:cxn ang="0">
                  <a:pos x="147" y="36"/>
                </a:cxn>
                <a:cxn ang="0">
                  <a:pos x="143" y="48"/>
                </a:cxn>
                <a:cxn ang="0">
                  <a:pos x="144" y="67"/>
                </a:cxn>
                <a:cxn ang="0">
                  <a:pos x="199" y="29"/>
                </a:cxn>
                <a:cxn ang="0">
                  <a:pos x="90" y="1"/>
                </a:cxn>
                <a:cxn ang="0">
                  <a:pos x="56" y="8"/>
                </a:cxn>
                <a:cxn ang="0">
                  <a:pos x="85" y="12"/>
                </a:cxn>
                <a:cxn ang="0">
                  <a:pos x="60" y="22"/>
                </a:cxn>
                <a:cxn ang="0">
                  <a:pos x="58" y="29"/>
                </a:cxn>
                <a:cxn ang="0">
                  <a:pos x="38" y="17"/>
                </a:cxn>
                <a:cxn ang="0">
                  <a:pos x="13" y="115"/>
                </a:cxn>
                <a:cxn ang="0">
                  <a:pos x="61" y="146"/>
                </a:cxn>
                <a:cxn ang="0">
                  <a:pos x="45" y="133"/>
                </a:cxn>
                <a:cxn ang="0">
                  <a:pos x="35" y="145"/>
                </a:cxn>
                <a:cxn ang="0">
                  <a:pos x="32" y="128"/>
                </a:cxn>
                <a:cxn ang="0">
                  <a:pos x="46" y="86"/>
                </a:cxn>
                <a:cxn ang="0">
                  <a:pos x="67" y="83"/>
                </a:cxn>
                <a:cxn ang="0">
                  <a:pos x="71" y="95"/>
                </a:cxn>
                <a:cxn ang="0">
                  <a:pos x="61" y="121"/>
                </a:cxn>
                <a:cxn ang="0">
                  <a:pos x="91" y="180"/>
                </a:cxn>
                <a:cxn ang="0">
                  <a:pos x="186" y="166"/>
                </a:cxn>
                <a:cxn ang="0">
                  <a:pos x="182" y="66"/>
                </a:cxn>
                <a:cxn ang="0">
                  <a:pos x="165" y="60"/>
                </a:cxn>
                <a:cxn ang="0">
                  <a:pos x="113" y="61"/>
                </a:cxn>
                <a:cxn ang="0">
                  <a:pos x="108" y="87"/>
                </a:cxn>
                <a:cxn ang="0">
                  <a:pos x="114" y="50"/>
                </a:cxn>
                <a:cxn ang="0">
                  <a:pos x="89" y="26"/>
                </a:cxn>
                <a:cxn ang="0">
                  <a:pos x="105" y="35"/>
                </a:cxn>
                <a:cxn ang="0">
                  <a:pos x="61" y="72"/>
                </a:cxn>
                <a:cxn ang="0">
                  <a:pos x="24" y="37"/>
                </a:cxn>
                <a:cxn ang="0">
                  <a:pos x="68" y="40"/>
                </a:cxn>
                <a:cxn ang="0">
                  <a:pos x="79" y="40"/>
                </a:cxn>
                <a:cxn ang="0">
                  <a:pos x="108" y="45"/>
                </a:cxn>
                <a:cxn ang="0">
                  <a:pos x="99" y="93"/>
                </a:cxn>
                <a:cxn ang="0">
                  <a:pos x="93" y="51"/>
                </a:cxn>
                <a:cxn ang="0">
                  <a:pos x="61" y="72"/>
                </a:cxn>
                <a:cxn ang="0">
                  <a:pos x="80" y="82"/>
                </a:cxn>
                <a:cxn ang="0">
                  <a:pos x="88" y="58"/>
                </a:cxn>
                <a:cxn ang="0">
                  <a:pos x="102" y="145"/>
                </a:cxn>
                <a:cxn ang="0">
                  <a:pos x="82" y="96"/>
                </a:cxn>
                <a:cxn ang="0">
                  <a:pos x="117" y="106"/>
                </a:cxn>
              </a:cxnLst>
              <a:rect l="0" t="0" r="r" b="b"/>
              <a:pathLst>
                <a:path w="210" h="193">
                  <a:moveTo>
                    <a:pt x="186" y="166"/>
                  </a:moveTo>
                  <a:cubicBezTo>
                    <a:pt x="167" y="166"/>
                    <a:pt x="163" y="155"/>
                    <a:pt x="163" y="155"/>
                  </a:cubicBezTo>
                  <a:cubicBezTo>
                    <a:pt x="163" y="155"/>
                    <a:pt x="162" y="147"/>
                    <a:pt x="154" y="145"/>
                  </a:cubicBezTo>
                  <a:cubicBezTo>
                    <a:pt x="135" y="140"/>
                    <a:pt x="147" y="128"/>
                    <a:pt x="152" y="125"/>
                  </a:cubicBezTo>
                  <a:cubicBezTo>
                    <a:pt x="157" y="123"/>
                    <a:pt x="154" y="122"/>
                    <a:pt x="150" y="120"/>
                  </a:cubicBezTo>
                  <a:cubicBezTo>
                    <a:pt x="142" y="115"/>
                    <a:pt x="141" y="109"/>
                    <a:pt x="142" y="99"/>
                  </a:cubicBezTo>
                  <a:cubicBezTo>
                    <a:pt x="142" y="88"/>
                    <a:pt x="149" y="91"/>
                    <a:pt x="149" y="91"/>
                  </a:cubicBezTo>
                  <a:cubicBezTo>
                    <a:pt x="149" y="91"/>
                    <a:pt x="160" y="96"/>
                    <a:pt x="165" y="93"/>
                  </a:cubicBezTo>
                  <a:cubicBezTo>
                    <a:pt x="169" y="91"/>
                    <a:pt x="167" y="88"/>
                    <a:pt x="165" y="89"/>
                  </a:cubicBezTo>
                  <a:cubicBezTo>
                    <a:pt x="163" y="91"/>
                    <a:pt x="148" y="89"/>
                    <a:pt x="146" y="82"/>
                  </a:cubicBezTo>
                  <a:cubicBezTo>
                    <a:pt x="144" y="74"/>
                    <a:pt x="150" y="78"/>
                    <a:pt x="151" y="78"/>
                  </a:cubicBezTo>
                  <a:cubicBezTo>
                    <a:pt x="153" y="79"/>
                    <a:pt x="153" y="81"/>
                    <a:pt x="157" y="83"/>
                  </a:cubicBezTo>
                  <a:cubicBezTo>
                    <a:pt x="168" y="88"/>
                    <a:pt x="162" y="82"/>
                    <a:pt x="162" y="82"/>
                  </a:cubicBezTo>
                  <a:cubicBezTo>
                    <a:pt x="162" y="82"/>
                    <a:pt x="162" y="82"/>
                    <a:pt x="157" y="77"/>
                  </a:cubicBezTo>
                  <a:cubicBezTo>
                    <a:pt x="152" y="71"/>
                    <a:pt x="145" y="73"/>
                    <a:pt x="139" y="73"/>
                  </a:cubicBezTo>
                  <a:cubicBezTo>
                    <a:pt x="133" y="73"/>
                    <a:pt x="135" y="78"/>
                    <a:pt x="135" y="78"/>
                  </a:cubicBezTo>
                  <a:cubicBezTo>
                    <a:pt x="135" y="78"/>
                    <a:pt x="134" y="88"/>
                    <a:pt x="133" y="106"/>
                  </a:cubicBezTo>
                  <a:cubicBezTo>
                    <a:pt x="132" y="124"/>
                    <a:pt x="129" y="126"/>
                    <a:pt x="128" y="125"/>
                  </a:cubicBezTo>
                  <a:cubicBezTo>
                    <a:pt x="127" y="123"/>
                    <a:pt x="125" y="114"/>
                    <a:pt x="125" y="111"/>
                  </a:cubicBezTo>
                  <a:cubicBezTo>
                    <a:pt x="125" y="108"/>
                    <a:pt x="123" y="97"/>
                    <a:pt x="124" y="84"/>
                  </a:cubicBezTo>
                  <a:cubicBezTo>
                    <a:pt x="125" y="72"/>
                    <a:pt x="128" y="77"/>
                    <a:pt x="120" y="74"/>
                  </a:cubicBezTo>
                  <a:cubicBezTo>
                    <a:pt x="111" y="71"/>
                    <a:pt x="116" y="67"/>
                    <a:pt x="118" y="67"/>
                  </a:cubicBezTo>
                  <a:cubicBezTo>
                    <a:pt x="121" y="67"/>
                    <a:pt x="125" y="69"/>
                    <a:pt x="126" y="67"/>
                  </a:cubicBezTo>
                  <a:cubicBezTo>
                    <a:pt x="127" y="59"/>
                    <a:pt x="128" y="52"/>
                    <a:pt x="124" y="51"/>
                  </a:cubicBezTo>
                  <a:cubicBezTo>
                    <a:pt x="115" y="47"/>
                    <a:pt x="119" y="45"/>
                    <a:pt x="122" y="44"/>
                  </a:cubicBezTo>
                  <a:cubicBezTo>
                    <a:pt x="125" y="43"/>
                    <a:pt x="126" y="35"/>
                    <a:pt x="121" y="37"/>
                  </a:cubicBezTo>
                  <a:cubicBezTo>
                    <a:pt x="112" y="40"/>
                    <a:pt x="113" y="32"/>
                    <a:pt x="115" y="31"/>
                  </a:cubicBezTo>
                  <a:cubicBezTo>
                    <a:pt x="117" y="30"/>
                    <a:pt x="120" y="32"/>
                    <a:pt x="119" y="24"/>
                  </a:cubicBezTo>
                  <a:cubicBezTo>
                    <a:pt x="117" y="17"/>
                    <a:pt x="124" y="14"/>
                    <a:pt x="126" y="21"/>
                  </a:cubicBezTo>
                  <a:cubicBezTo>
                    <a:pt x="127" y="28"/>
                    <a:pt x="130" y="42"/>
                    <a:pt x="132" y="39"/>
                  </a:cubicBezTo>
                  <a:cubicBezTo>
                    <a:pt x="134" y="35"/>
                    <a:pt x="138" y="22"/>
                    <a:pt x="142" y="16"/>
                  </a:cubicBezTo>
                  <a:cubicBezTo>
                    <a:pt x="145" y="10"/>
                    <a:pt x="150" y="15"/>
                    <a:pt x="149" y="18"/>
                  </a:cubicBezTo>
                  <a:cubicBezTo>
                    <a:pt x="144" y="33"/>
                    <a:pt x="152" y="34"/>
                    <a:pt x="152" y="34"/>
                  </a:cubicBezTo>
                  <a:cubicBezTo>
                    <a:pt x="152" y="34"/>
                    <a:pt x="151" y="36"/>
                    <a:pt x="147" y="36"/>
                  </a:cubicBezTo>
                  <a:cubicBezTo>
                    <a:pt x="137" y="35"/>
                    <a:pt x="141" y="41"/>
                    <a:pt x="145" y="43"/>
                  </a:cubicBezTo>
                  <a:cubicBezTo>
                    <a:pt x="154" y="46"/>
                    <a:pt x="148" y="48"/>
                    <a:pt x="143" y="48"/>
                  </a:cubicBezTo>
                  <a:cubicBezTo>
                    <a:pt x="139" y="48"/>
                    <a:pt x="136" y="50"/>
                    <a:pt x="135" y="55"/>
                  </a:cubicBezTo>
                  <a:cubicBezTo>
                    <a:pt x="132" y="70"/>
                    <a:pt x="144" y="67"/>
                    <a:pt x="144" y="67"/>
                  </a:cubicBezTo>
                  <a:cubicBezTo>
                    <a:pt x="162" y="72"/>
                    <a:pt x="189" y="69"/>
                    <a:pt x="189" y="69"/>
                  </a:cubicBezTo>
                  <a:cubicBezTo>
                    <a:pt x="209" y="75"/>
                    <a:pt x="200" y="45"/>
                    <a:pt x="199" y="29"/>
                  </a:cubicBezTo>
                  <a:cubicBezTo>
                    <a:pt x="197" y="13"/>
                    <a:pt x="195" y="5"/>
                    <a:pt x="181" y="2"/>
                  </a:cubicBezTo>
                  <a:cubicBezTo>
                    <a:pt x="168" y="0"/>
                    <a:pt x="90" y="1"/>
                    <a:pt x="90" y="1"/>
                  </a:cubicBezTo>
                  <a:cubicBezTo>
                    <a:pt x="87" y="2"/>
                    <a:pt x="56" y="1"/>
                    <a:pt x="56" y="1"/>
                  </a:cubicBezTo>
                  <a:cubicBezTo>
                    <a:pt x="56" y="1"/>
                    <a:pt x="54" y="8"/>
                    <a:pt x="56" y="8"/>
                  </a:cubicBezTo>
                  <a:cubicBezTo>
                    <a:pt x="61" y="8"/>
                    <a:pt x="80" y="9"/>
                    <a:pt x="80" y="9"/>
                  </a:cubicBezTo>
                  <a:cubicBezTo>
                    <a:pt x="81" y="9"/>
                    <a:pt x="90" y="8"/>
                    <a:pt x="85" y="12"/>
                  </a:cubicBezTo>
                  <a:cubicBezTo>
                    <a:pt x="80" y="16"/>
                    <a:pt x="69" y="16"/>
                    <a:pt x="62" y="16"/>
                  </a:cubicBezTo>
                  <a:cubicBezTo>
                    <a:pt x="47" y="15"/>
                    <a:pt x="54" y="22"/>
                    <a:pt x="60" y="22"/>
                  </a:cubicBezTo>
                  <a:cubicBezTo>
                    <a:pt x="78" y="22"/>
                    <a:pt x="82" y="26"/>
                    <a:pt x="74" y="27"/>
                  </a:cubicBezTo>
                  <a:cubicBezTo>
                    <a:pt x="67" y="28"/>
                    <a:pt x="65" y="28"/>
                    <a:pt x="58" y="29"/>
                  </a:cubicBezTo>
                  <a:cubicBezTo>
                    <a:pt x="2" y="38"/>
                    <a:pt x="21" y="23"/>
                    <a:pt x="26" y="23"/>
                  </a:cubicBezTo>
                  <a:cubicBezTo>
                    <a:pt x="49" y="23"/>
                    <a:pt x="44" y="15"/>
                    <a:pt x="38" y="17"/>
                  </a:cubicBezTo>
                  <a:cubicBezTo>
                    <a:pt x="32" y="18"/>
                    <a:pt x="12" y="11"/>
                    <a:pt x="9" y="24"/>
                  </a:cubicBezTo>
                  <a:cubicBezTo>
                    <a:pt x="7" y="37"/>
                    <a:pt x="15" y="103"/>
                    <a:pt x="13" y="115"/>
                  </a:cubicBezTo>
                  <a:cubicBezTo>
                    <a:pt x="0" y="193"/>
                    <a:pt x="71" y="176"/>
                    <a:pt x="71" y="176"/>
                  </a:cubicBezTo>
                  <a:cubicBezTo>
                    <a:pt x="56" y="164"/>
                    <a:pt x="62" y="153"/>
                    <a:pt x="61" y="146"/>
                  </a:cubicBezTo>
                  <a:cubicBezTo>
                    <a:pt x="57" y="125"/>
                    <a:pt x="55" y="122"/>
                    <a:pt x="51" y="124"/>
                  </a:cubicBezTo>
                  <a:cubicBezTo>
                    <a:pt x="43" y="128"/>
                    <a:pt x="44" y="130"/>
                    <a:pt x="45" y="133"/>
                  </a:cubicBezTo>
                  <a:cubicBezTo>
                    <a:pt x="51" y="151"/>
                    <a:pt x="37" y="137"/>
                    <a:pt x="37" y="137"/>
                  </a:cubicBezTo>
                  <a:cubicBezTo>
                    <a:pt x="35" y="138"/>
                    <a:pt x="34" y="142"/>
                    <a:pt x="35" y="145"/>
                  </a:cubicBezTo>
                  <a:cubicBezTo>
                    <a:pt x="47" y="168"/>
                    <a:pt x="36" y="162"/>
                    <a:pt x="33" y="158"/>
                  </a:cubicBezTo>
                  <a:cubicBezTo>
                    <a:pt x="22" y="142"/>
                    <a:pt x="33" y="133"/>
                    <a:pt x="32" y="128"/>
                  </a:cubicBezTo>
                  <a:cubicBezTo>
                    <a:pt x="27" y="108"/>
                    <a:pt x="42" y="100"/>
                    <a:pt x="44" y="97"/>
                  </a:cubicBezTo>
                  <a:cubicBezTo>
                    <a:pt x="46" y="93"/>
                    <a:pt x="45" y="92"/>
                    <a:pt x="46" y="86"/>
                  </a:cubicBezTo>
                  <a:cubicBezTo>
                    <a:pt x="48" y="72"/>
                    <a:pt x="55" y="79"/>
                    <a:pt x="55" y="84"/>
                  </a:cubicBezTo>
                  <a:cubicBezTo>
                    <a:pt x="53" y="100"/>
                    <a:pt x="63" y="88"/>
                    <a:pt x="67" y="83"/>
                  </a:cubicBezTo>
                  <a:cubicBezTo>
                    <a:pt x="78" y="68"/>
                    <a:pt x="77" y="84"/>
                    <a:pt x="75" y="87"/>
                  </a:cubicBezTo>
                  <a:cubicBezTo>
                    <a:pt x="72" y="89"/>
                    <a:pt x="71" y="93"/>
                    <a:pt x="71" y="95"/>
                  </a:cubicBezTo>
                  <a:cubicBezTo>
                    <a:pt x="74" y="103"/>
                    <a:pt x="69" y="111"/>
                    <a:pt x="67" y="112"/>
                  </a:cubicBezTo>
                  <a:cubicBezTo>
                    <a:pt x="66" y="112"/>
                    <a:pt x="61" y="114"/>
                    <a:pt x="61" y="121"/>
                  </a:cubicBezTo>
                  <a:cubicBezTo>
                    <a:pt x="61" y="127"/>
                    <a:pt x="69" y="139"/>
                    <a:pt x="69" y="143"/>
                  </a:cubicBezTo>
                  <a:cubicBezTo>
                    <a:pt x="69" y="178"/>
                    <a:pt x="84" y="181"/>
                    <a:pt x="91" y="180"/>
                  </a:cubicBezTo>
                  <a:cubicBezTo>
                    <a:pt x="98" y="179"/>
                    <a:pt x="159" y="177"/>
                    <a:pt x="185" y="175"/>
                  </a:cubicBezTo>
                  <a:cubicBezTo>
                    <a:pt x="210" y="173"/>
                    <a:pt x="193" y="166"/>
                    <a:pt x="186" y="166"/>
                  </a:cubicBezTo>
                  <a:close/>
                  <a:moveTo>
                    <a:pt x="165" y="60"/>
                  </a:moveTo>
                  <a:cubicBezTo>
                    <a:pt x="203" y="61"/>
                    <a:pt x="185" y="64"/>
                    <a:pt x="182" y="66"/>
                  </a:cubicBezTo>
                  <a:cubicBezTo>
                    <a:pt x="178" y="68"/>
                    <a:pt x="182" y="66"/>
                    <a:pt x="167" y="65"/>
                  </a:cubicBezTo>
                  <a:cubicBezTo>
                    <a:pt x="152" y="65"/>
                    <a:pt x="165" y="60"/>
                    <a:pt x="165" y="60"/>
                  </a:cubicBezTo>
                  <a:close/>
                  <a:moveTo>
                    <a:pt x="114" y="50"/>
                  </a:moveTo>
                  <a:cubicBezTo>
                    <a:pt x="121" y="55"/>
                    <a:pt x="113" y="61"/>
                    <a:pt x="113" y="61"/>
                  </a:cubicBezTo>
                  <a:cubicBezTo>
                    <a:pt x="113" y="61"/>
                    <a:pt x="108" y="70"/>
                    <a:pt x="112" y="78"/>
                  </a:cubicBezTo>
                  <a:cubicBezTo>
                    <a:pt x="116" y="87"/>
                    <a:pt x="116" y="97"/>
                    <a:pt x="108" y="87"/>
                  </a:cubicBezTo>
                  <a:cubicBezTo>
                    <a:pt x="100" y="78"/>
                    <a:pt x="105" y="58"/>
                    <a:pt x="107" y="53"/>
                  </a:cubicBezTo>
                  <a:cubicBezTo>
                    <a:pt x="107" y="53"/>
                    <a:pt x="107" y="44"/>
                    <a:pt x="114" y="50"/>
                  </a:cubicBezTo>
                  <a:close/>
                  <a:moveTo>
                    <a:pt x="83" y="29"/>
                  </a:moveTo>
                  <a:cubicBezTo>
                    <a:pt x="83" y="25"/>
                    <a:pt x="89" y="26"/>
                    <a:pt x="89" y="26"/>
                  </a:cubicBezTo>
                  <a:cubicBezTo>
                    <a:pt x="89" y="26"/>
                    <a:pt x="99" y="30"/>
                    <a:pt x="104" y="30"/>
                  </a:cubicBezTo>
                  <a:cubicBezTo>
                    <a:pt x="108" y="29"/>
                    <a:pt x="114" y="35"/>
                    <a:pt x="105" y="35"/>
                  </a:cubicBezTo>
                  <a:cubicBezTo>
                    <a:pt x="96" y="35"/>
                    <a:pt x="82" y="39"/>
                    <a:pt x="83" y="29"/>
                  </a:cubicBezTo>
                  <a:close/>
                  <a:moveTo>
                    <a:pt x="61" y="72"/>
                  </a:moveTo>
                  <a:cubicBezTo>
                    <a:pt x="55" y="72"/>
                    <a:pt x="16" y="87"/>
                    <a:pt x="16" y="48"/>
                  </a:cubicBezTo>
                  <a:cubicBezTo>
                    <a:pt x="16" y="39"/>
                    <a:pt x="14" y="31"/>
                    <a:pt x="24" y="37"/>
                  </a:cubicBezTo>
                  <a:cubicBezTo>
                    <a:pt x="35" y="42"/>
                    <a:pt x="25" y="42"/>
                    <a:pt x="49" y="40"/>
                  </a:cubicBezTo>
                  <a:cubicBezTo>
                    <a:pt x="49" y="40"/>
                    <a:pt x="66" y="41"/>
                    <a:pt x="68" y="40"/>
                  </a:cubicBezTo>
                  <a:cubicBezTo>
                    <a:pt x="71" y="38"/>
                    <a:pt x="69" y="34"/>
                    <a:pt x="74" y="34"/>
                  </a:cubicBezTo>
                  <a:cubicBezTo>
                    <a:pt x="80" y="34"/>
                    <a:pt x="79" y="40"/>
                    <a:pt x="79" y="40"/>
                  </a:cubicBezTo>
                  <a:cubicBezTo>
                    <a:pt x="79" y="40"/>
                    <a:pt x="74" y="46"/>
                    <a:pt x="109" y="41"/>
                  </a:cubicBezTo>
                  <a:cubicBezTo>
                    <a:pt x="113" y="41"/>
                    <a:pt x="117" y="45"/>
                    <a:pt x="108" y="45"/>
                  </a:cubicBezTo>
                  <a:cubicBezTo>
                    <a:pt x="104" y="45"/>
                    <a:pt x="97" y="48"/>
                    <a:pt x="100" y="53"/>
                  </a:cubicBezTo>
                  <a:cubicBezTo>
                    <a:pt x="102" y="58"/>
                    <a:pt x="99" y="93"/>
                    <a:pt x="99" y="93"/>
                  </a:cubicBezTo>
                  <a:cubicBezTo>
                    <a:pt x="99" y="93"/>
                    <a:pt x="97" y="100"/>
                    <a:pt x="94" y="90"/>
                  </a:cubicBezTo>
                  <a:cubicBezTo>
                    <a:pt x="93" y="86"/>
                    <a:pt x="94" y="53"/>
                    <a:pt x="93" y="51"/>
                  </a:cubicBezTo>
                  <a:cubicBezTo>
                    <a:pt x="93" y="48"/>
                    <a:pt x="77" y="45"/>
                    <a:pt x="77" y="57"/>
                  </a:cubicBezTo>
                  <a:cubicBezTo>
                    <a:pt x="77" y="68"/>
                    <a:pt x="73" y="71"/>
                    <a:pt x="61" y="72"/>
                  </a:cubicBezTo>
                  <a:close/>
                  <a:moveTo>
                    <a:pt x="85" y="84"/>
                  </a:moveTo>
                  <a:cubicBezTo>
                    <a:pt x="82" y="88"/>
                    <a:pt x="78" y="90"/>
                    <a:pt x="80" y="82"/>
                  </a:cubicBezTo>
                  <a:cubicBezTo>
                    <a:pt x="81" y="74"/>
                    <a:pt x="83" y="63"/>
                    <a:pt x="83" y="57"/>
                  </a:cubicBezTo>
                  <a:cubicBezTo>
                    <a:pt x="83" y="57"/>
                    <a:pt x="87" y="50"/>
                    <a:pt x="88" y="58"/>
                  </a:cubicBezTo>
                  <a:cubicBezTo>
                    <a:pt x="89" y="66"/>
                    <a:pt x="87" y="81"/>
                    <a:pt x="85" y="84"/>
                  </a:cubicBezTo>
                  <a:close/>
                  <a:moveTo>
                    <a:pt x="102" y="145"/>
                  </a:moveTo>
                  <a:cubicBezTo>
                    <a:pt x="78" y="144"/>
                    <a:pt x="77" y="148"/>
                    <a:pt x="77" y="117"/>
                  </a:cubicBezTo>
                  <a:cubicBezTo>
                    <a:pt x="77" y="86"/>
                    <a:pt x="81" y="93"/>
                    <a:pt x="82" y="96"/>
                  </a:cubicBezTo>
                  <a:cubicBezTo>
                    <a:pt x="82" y="96"/>
                    <a:pt x="90" y="116"/>
                    <a:pt x="111" y="101"/>
                  </a:cubicBezTo>
                  <a:cubicBezTo>
                    <a:pt x="114" y="98"/>
                    <a:pt x="116" y="96"/>
                    <a:pt x="117" y="106"/>
                  </a:cubicBezTo>
                  <a:cubicBezTo>
                    <a:pt x="117" y="117"/>
                    <a:pt x="127" y="145"/>
                    <a:pt x="102" y="145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75" name="Freeform 151"/>
            <p:cNvSpPr/>
            <p:nvPr/>
          </p:nvSpPr>
          <p:spPr bwMode="auto">
            <a:xfrm>
              <a:off x="252" y="470"/>
              <a:ext cx="86" cy="102"/>
            </a:xfrm>
            <a:custGeom>
              <a:avLst/>
              <a:gdLst/>
              <a:ahLst/>
              <a:cxnLst>
                <a:cxn ang="0">
                  <a:pos x="14" y="5"/>
                </a:cxn>
                <a:cxn ang="0">
                  <a:pos x="9" y="20"/>
                </a:cxn>
                <a:cxn ang="0">
                  <a:pos x="14" y="5"/>
                </a:cxn>
              </a:cxnLst>
              <a:rect l="0" t="0" r="r" b="b"/>
              <a:pathLst>
                <a:path w="17" h="20">
                  <a:moveTo>
                    <a:pt x="14" y="5"/>
                  </a:moveTo>
                  <a:cubicBezTo>
                    <a:pt x="13" y="0"/>
                    <a:pt x="0" y="8"/>
                    <a:pt x="9" y="20"/>
                  </a:cubicBezTo>
                  <a:cubicBezTo>
                    <a:pt x="9" y="20"/>
                    <a:pt x="17" y="17"/>
                    <a:pt x="14" y="5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76" name="Freeform 152"/>
            <p:cNvSpPr/>
            <p:nvPr/>
          </p:nvSpPr>
          <p:spPr bwMode="auto">
            <a:xfrm>
              <a:off x="171" y="511"/>
              <a:ext cx="76" cy="136"/>
            </a:xfrm>
            <a:custGeom>
              <a:avLst/>
              <a:gdLst/>
              <a:ahLst/>
              <a:cxnLst>
                <a:cxn ang="0">
                  <a:pos x="7" y="10"/>
                </a:cxn>
                <a:cxn ang="0">
                  <a:pos x="4" y="25"/>
                </a:cxn>
                <a:cxn ang="0">
                  <a:pos x="15" y="16"/>
                </a:cxn>
                <a:cxn ang="0">
                  <a:pos x="13" y="8"/>
                </a:cxn>
                <a:cxn ang="0">
                  <a:pos x="7" y="10"/>
                </a:cxn>
              </a:cxnLst>
              <a:rect l="0" t="0" r="r" b="b"/>
              <a:pathLst>
                <a:path w="15" h="27">
                  <a:moveTo>
                    <a:pt x="7" y="10"/>
                  </a:moveTo>
                  <a:cubicBezTo>
                    <a:pt x="0" y="19"/>
                    <a:pt x="2" y="23"/>
                    <a:pt x="4" y="25"/>
                  </a:cubicBezTo>
                  <a:cubicBezTo>
                    <a:pt x="7" y="27"/>
                    <a:pt x="11" y="26"/>
                    <a:pt x="15" y="16"/>
                  </a:cubicBezTo>
                  <a:cubicBezTo>
                    <a:pt x="15" y="16"/>
                    <a:pt x="12" y="11"/>
                    <a:pt x="13" y="8"/>
                  </a:cubicBezTo>
                  <a:cubicBezTo>
                    <a:pt x="15" y="6"/>
                    <a:pt x="14" y="0"/>
                    <a:pt x="7" y="10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77" name="Freeform 153"/>
            <p:cNvSpPr/>
            <p:nvPr/>
          </p:nvSpPr>
          <p:spPr bwMode="auto">
            <a:xfrm>
              <a:off x="126" y="238"/>
              <a:ext cx="243" cy="116"/>
            </a:xfrm>
            <a:custGeom>
              <a:avLst/>
              <a:gdLst/>
              <a:ahLst/>
              <a:cxnLst>
                <a:cxn ang="0">
                  <a:pos x="40" y="2"/>
                </a:cxn>
                <a:cxn ang="0">
                  <a:pos x="9" y="1"/>
                </a:cxn>
                <a:cxn ang="0">
                  <a:pos x="1" y="9"/>
                </a:cxn>
                <a:cxn ang="0">
                  <a:pos x="22" y="21"/>
                </a:cxn>
                <a:cxn ang="0">
                  <a:pos x="34" y="20"/>
                </a:cxn>
                <a:cxn ang="0">
                  <a:pos x="40" y="19"/>
                </a:cxn>
                <a:cxn ang="0">
                  <a:pos x="40" y="2"/>
                </a:cxn>
              </a:cxnLst>
              <a:rect l="0" t="0" r="r" b="b"/>
              <a:pathLst>
                <a:path w="48" h="23">
                  <a:moveTo>
                    <a:pt x="40" y="2"/>
                  </a:moveTo>
                  <a:cubicBezTo>
                    <a:pt x="38" y="3"/>
                    <a:pt x="9" y="1"/>
                    <a:pt x="9" y="1"/>
                  </a:cubicBezTo>
                  <a:cubicBezTo>
                    <a:pt x="5" y="1"/>
                    <a:pt x="1" y="0"/>
                    <a:pt x="1" y="9"/>
                  </a:cubicBezTo>
                  <a:cubicBezTo>
                    <a:pt x="0" y="23"/>
                    <a:pt x="17" y="21"/>
                    <a:pt x="22" y="21"/>
                  </a:cubicBezTo>
                  <a:cubicBezTo>
                    <a:pt x="26" y="21"/>
                    <a:pt x="30" y="18"/>
                    <a:pt x="34" y="20"/>
                  </a:cubicBezTo>
                  <a:cubicBezTo>
                    <a:pt x="34" y="20"/>
                    <a:pt x="38" y="23"/>
                    <a:pt x="40" y="19"/>
                  </a:cubicBezTo>
                  <a:cubicBezTo>
                    <a:pt x="48" y="5"/>
                    <a:pt x="43" y="0"/>
                    <a:pt x="40" y="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78" name="Freeform 154"/>
            <p:cNvSpPr/>
            <p:nvPr/>
          </p:nvSpPr>
          <p:spPr bwMode="auto">
            <a:xfrm>
              <a:off x="404" y="561"/>
              <a:ext cx="177" cy="187"/>
            </a:xfrm>
            <a:custGeom>
              <a:avLst/>
              <a:gdLst/>
              <a:ahLst/>
              <a:cxnLst>
                <a:cxn ang="0">
                  <a:pos x="24" y="2"/>
                </a:cxn>
                <a:cxn ang="0">
                  <a:pos x="11" y="2"/>
                </a:cxn>
                <a:cxn ang="0">
                  <a:pos x="4" y="20"/>
                </a:cxn>
                <a:cxn ang="0">
                  <a:pos x="28" y="22"/>
                </a:cxn>
                <a:cxn ang="0">
                  <a:pos x="24" y="2"/>
                </a:cxn>
              </a:cxnLst>
              <a:rect l="0" t="0" r="r" b="b"/>
              <a:pathLst>
                <a:path w="35" h="37">
                  <a:moveTo>
                    <a:pt x="24" y="2"/>
                  </a:moveTo>
                  <a:cubicBezTo>
                    <a:pt x="19" y="3"/>
                    <a:pt x="11" y="2"/>
                    <a:pt x="11" y="2"/>
                  </a:cubicBezTo>
                  <a:cubicBezTo>
                    <a:pt x="0" y="2"/>
                    <a:pt x="5" y="14"/>
                    <a:pt x="4" y="20"/>
                  </a:cubicBezTo>
                  <a:cubicBezTo>
                    <a:pt x="3" y="27"/>
                    <a:pt x="22" y="37"/>
                    <a:pt x="28" y="22"/>
                  </a:cubicBezTo>
                  <a:cubicBezTo>
                    <a:pt x="35" y="7"/>
                    <a:pt x="28" y="0"/>
                    <a:pt x="24" y="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79" name="Freeform 155"/>
            <p:cNvSpPr/>
            <p:nvPr/>
          </p:nvSpPr>
          <p:spPr bwMode="auto">
            <a:xfrm>
              <a:off x="809" y="374"/>
              <a:ext cx="177" cy="36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4" y="5"/>
                </a:cxn>
                <a:cxn ang="0">
                  <a:pos x="5" y="0"/>
                </a:cxn>
              </a:cxnLst>
              <a:rect l="0" t="0" r="r" b="b"/>
              <a:pathLst>
                <a:path w="35" h="7">
                  <a:moveTo>
                    <a:pt x="5" y="0"/>
                  </a:moveTo>
                  <a:cubicBezTo>
                    <a:pt x="0" y="0"/>
                    <a:pt x="7" y="7"/>
                    <a:pt x="14" y="5"/>
                  </a:cubicBezTo>
                  <a:cubicBezTo>
                    <a:pt x="35" y="1"/>
                    <a:pt x="5" y="0"/>
                    <a:pt x="5" y="0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80" name="Freeform 156"/>
            <p:cNvSpPr/>
            <p:nvPr/>
          </p:nvSpPr>
          <p:spPr bwMode="auto">
            <a:xfrm>
              <a:off x="869" y="369"/>
              <a:ext cx="137" cy="81"/>
            </a:xfrm>
            <a:custGeom>
              <a:avLst/>
              <a:gdLst/>
              <a:ahLst/>
              <a:cxnLst>
                <a:cxn ang="0">
                  <a:pos x="7" y="13"/>
                </a:cxn>
                <a:cxn ang="0">
                  <a:pos x="25" y="6"/>
                </a:cxn>
                <a:cxn ang="0">
                  <a:pos x="17" y="1"/>
                </a:cxn>
                <a:cxn ang="0">
                  <a:pos x="7" y="11"/>
                </a:cxn>
                <a:cxn ang="0">
                  <a:pos x="7" y="13"/>
                </a:cxn>
              </a:cxnLst>
              <a:rect l="0" t="0" r="r" b="b"/>
              <a:pathLst>
                <a:path w="27" h="16">
                  <a:moveTo>
                    <a:pt x="7" y="13"/>
                  </a:moveTo>
                  <a:cubicBezTo>
                    <a:pt x="7" y="13"/>
                    <a:pt x="18" y="16"/>
                    <a:pt x="25" y="6"/>
                  </a:cubicBezTo>
                  <a:cubicBezTo>
                    <a:pt x="27" y="2"/>
                    <a:pt x="23" y="0"/>
                    <a:pt x="17" y="1"/>
                  </a:cubicBezTo>
                  <a:cubicBezTo>
                    <a:pt x="13" y="1"/>
                    <a:pt x="14" y="11"/>
                    <a:pt x="7" y="11"/>
                  </a:cubicBezTo>
                  <a:cubicBezTo>
                    <a:pt x="0" y="11"/>
                    <a:pt x="7" y="13"/>
                    <a:pt x="7" y="13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81" name="Freeform 157"/>
            <p:cNvSpPr/>
            <p:nvPr/>
          </p:nvSpPr>
          <p:spPr bwMode="auto">
            <a:xfrm>
              <a:off x="864" y="420"/>
              <a:ext cx="177" cy="86"/>
            </a:xfrm>
            <a:custGeom>
              <a:avLst/>
              <a:gdLst/>
              <a:ahLst/>
              <a:cxnLst>
                <a:cxn ang="0">
                  <a:pos x="25" y="6"/>
                </a:cxn>
                <a:cxn ang="0">
                  <a:pos x="8" y="10"/>
                </a:cxn>
                <a:cxn ang="0">
                  <a:pos x="6" y="13"/>
                </a:cxn>
                <a:cxn ang="0">
                  <a:pos x="27" y="12"/>
                </a:cxn>
                <a:cxn ang="0">
                  <a:pos x="25" y="6"/>
                </a:cxn>
              </a:cxnLst>
              <a:rect l="0" t="0" r="r" b="b"/>
              <a:pathLst>
                <a:path w="35" h="17">
                  <a:moveTo>
                    <a:pt x="25" y="6"/>
                  </a:moveTo>
                  <a:cubicBezTo>
                    <a:pt x="20" y="12"/>
                    <a:pt x="8" y="10"/>
                    <a:pt x="8" y="10"/>
                  </a:cubicBezTo>
                  <a:cubicBezTo>
                    <a:pt x="8" y="10"/>
                    <a:pt x="0" y="9"/>
                    <a:pt x="6" y="13"/>
                  </a:cubicBezTo>
                  <a:cubicBezTo>
                    <a:pt x="11" y="17"/>
                    <a:pt x="18" y="15"/>
                    <a:pt x="27" y="12"/>
                  </a:cubicBezTo>
                  <a:cubicBezTo>
                    <a:pt x="35" y="8"/>
                    <a:pt x="31" y="0"/>
                    <a:pt x="25" y="6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82" name="Freeform 158"/>
            <p:cNvSpPr/>
            <p:nvPr/>
          </p:nvSpPr>
          <p:spPr bwMode="auto">
            <a:xfrm>
              <a:off x="748" y="501"/>
              <a:ext cx="248" cy="60"/>
            </a:xfrm>
            <a:custGeom>
              <a:avLst/>
              <a:gdLst/>
              <a:ahLst/>
              <a:cxnLst>
                <a:cxn ang="0">
                  <a:pos x="40" y="3"/>
                </a:cxn>
                <a:cxn ang="0">
                  <a:pos x="29" y="1"/>
                </a:cxn>
                <a:cxn ang="0">
                  <a:pos x="7" y="0"/>
                </a:cxn>
                <a:cxn ang="0">
                  <a:pos x="2" y="5"/>
                </a:cxn>
                <a:cxn ang="0">
                  <a:pos x="20" y="8"/>
                </a:cxn>
                <a:cxn ang="0">
                  <a:pos x="41" y="8"/>
                </a:cxn>
                <a:cxn ang="0">
                  <a:pos x="40" y="3"/>
                </a:cxn>
              </a:cxnLst>
              <a:rect l="0" t="0" r="r" b="b"/>
              <a:pathLst>
                <a:path w="49" h="12">
                  <a:moveTo>
                    <a:pt x="40" y="3"/>
                  </a:moveTo>
                  <a:cubicBezTo>
                    <a:pt x="37" y="2"/>
                    <a:pt x="36" y="0"/>
                    <a:pt x="29" y="1"/>
                  </a:cubicBezTo>
                  <a:cubicBezTo>
                    <a:pt x="13" y="4"/>
                    <a:pt x="7" y="0"/>
                    <a:pt x="7" y="0"/>
                  </a:cubicBezTo>
                  <a:cubicBezTo>
                    <a:pt x="7" y="0"/>
                    <a:pt x="0" y="3"/>
                    <a:pt x="2" y="5"/>
                  </a:cubicBezTo>
                  <a:cubicBezTo>
                    <a:pt x="5" y="7"/>
                    <a:pt x="17" y="8"/>
                    <a:pt x="20" y="8"/>
                  </a:cubicBezTo>
                  <a:cubicBezTo>
                    <a:pt x="23" y="8"/>
                    <a:pt x="34" y="12"/>
                    <a:pt x="41" y="8"/>
                  </a:cubicBezTo>
                  <a:cubicBezTo>
                    <a:pt x="49" y="4"/>
                    <a:pt x="44" y="3"/>
                    <a:pt x="40" y="3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83" name="Freeform 159"/>
            <p:cNvSpPr/>
            <p:nvPr/>
          </p:nvSpPr>
          <p:spPr bwMode="auto">
            <a:xfrm>
              <a:off x="773" y="556"/>
              <a:ext cx="203" cy="56"/>
            </a:xfrm>
            <a:custGeom>
              <a:avLst/>
              <a:gdLst/>
              <a:ahLst/>
              <a:cxnLst>
                <a:cxn ang="0">
                  <a:pos x="37" y="2"/>
                </a:cxn>
                <a:cxn ang="0">
                  <a:pos x="26" y="4"/>
                </a:cxn>
                <a:cxn ang="0">
                  <a:pos x="13" y="3"/>
                </a:cxn>
                <a:cxn ang="0">
                  <a:pos x="1" y="2"/>
                </a:cxn>
                <a:cxn ang="0">
                  <a:pos x="35" y="8"/>
                </a:cxn>
                <a:cxn ang="0">
                  <a:pos x="37" y="2"/>
                </a:cxn>
              </a:cxnLst>
              <a:rect l="0" t="0" r="r" b="b"/>
              <a:pathLst>
                <a:path w="40" h="11">
                  <a:moveTo>
                    <a:pt x="37" y="2"/>
                  </a:moveTo>
                  <a:cubicBezTo>
                    <a:pt x="34" y="4"/>
                    <a:pt x="30" y="4"/>
                    <a:pt x="26" y="4"/>
                  </a:cubicBezTo>
                  <a:cubicBezTo>
                    <a:pt x="23" y="4"/>
                    <a:pt x="16" y="2"/>
                    <a:pt x="13" y="3"/>
                  </a:cubicBezTo>
                  <a:cubicBezTo>
                    <a:pt x="10" y="4"/>
                    <a:pt x="1" y="2"/>
                    <a:pt x="1" y="2"/>
                  </a:cubicBezTo>
                  <a:cubicBezTo>
                    <a:pt x="0" y="11"/>
                    <a:pt x="30" y="10"/>
                    <a:pt x="35" y="8"/>
                  </a:cubicBezTo>
                  <a:cubicBezTo>
                    <a:pt x="40" y="5"/>
                    <a:pt x="40" y="0"/>
                    <a:pt x="37" y="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84" name="Freeform 160"/>
            <p:cNvSpPr/>
            <p:nvPr/>
          </p:nvSpPr>
          <p:spPr bwMode="auto">
            <a:xfrm>
              <a:off x="763" y="602"/>
              <a:ext cx="207" cy="172"/>
            </a:xfrm>
            <a:custGeom>
              <a:avLst/>
              <a:gdLst/>
              <a:ahLst/>
              <a:cxnLst>
                <a:cxn ang="0">
                  <a:pos x="28" y="9"/>
                </a:cxn>
                <a:cxn ang="0">
                  <a:pos x="13" y="6"/>
                </a:cxn>
                <a:cxn ang="0">
                  <a:pos x="4" y="15"/>
                </a:cxn>
                <a:cxn ang="0">
                  <a:pos x="1" y="19"/>
                </a:cxn>
                <a:cxn ang="0">
                  <a:pos x="9" y="19"/>
                </a:cxn>
                <a:cxn ang="0">
                  <a:pos x="17" y="27"/>
                </a:cxn>
                <a:cxn ang="0">
                  <a:pos x="21" y="30"/>
                </a:cxn>
                <a:cxn ang="0">
                  <a:pos x="29" y="19"/>
                </a:cxn>
                <a:cxn ang="0">
                  <a:pos x="39" y="19"/>
                </a:cxn>
                <a:cxn ang="0">
                  <a:pos x="28" y="9"/>
                </a:cxn>
              </a:cxnLst>
              <a:rect l="0" t="0" r="r" b="b"/>
              <a:pathLst>
                <a:path w="41" h="34">
                  <a:moveTo>
                    <a:pt x="28" y="9"/>
                  </a:moveTo>
                  <a:cubicBezTo>
                    <a:pt x="28" y="6"/>
                    <a:pt x="14" y="0"/>
                    <a:pt x="13" y="6"/>
                  </a:cubicBezTo>
                  <a:cubicBezTo>
                    <a:pt x="11" y="12"/>
                    <a:pt x="4" y="15"/>
                    <a:pt x="4" y="15"/>
                  </a:cubicBezTo>
                  <a:cubicBezTo>
                    <a:pt x="0" y="16"/>
                    <a:pt x="0" y="16"/>
                    <a:pt x="1" y="19"/>
                  </a:cubicBezTo>
                  <a:cubicBezTo>
                    <a:pt x="1" y="22"/>
                    <a:pt x="4" y="24"/>
                    <a:pt x="9" y="19"/>
                  </a:cubicBezTo>
                  <a:cubicBezTo>
                    <a:pt x="17" y="10"/>
                    <a:pt x="17" y="26"/>
                    <a:pt x="17" y="27"/>
                  </a:cubicBezTo>
                  <a:cubicBezTo>
                    <a:pt x="18" y="29"/>
                    <a:pt x="19" y="34"/>
                    <a:pt x="21" y="30"/>
                  </a:cubicBezTo>
                  <a:cubicBezTo>
                    <a:pt x="22" y="26"/>
                    <a:pt x="25" y="14"/>
                    <a:pt x="29" y="19"/>
                  </a:cubicBezTo>
                  <a:cubicBezTo>
                    <a:pt x="35" y="27"/>
                    <a:pt x="41" y="19"/>
                    <a:pt x="39" y="19"/>
                  </a:cubicBezTo>
                  <a:cubicBezTo>
                    <a:pt x="38" y="18"/>
                    <a:pt x="28" y="13"/>
                    <a:pt x="28" y="9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85" name="Freeform 161"/>
            <p:cNvSpPr/>
            <p:nvPr/>
          </p:nvSpPr>
          <p:spPr bwMode="auto">
            <a:xfrm>
              <a:off x="900" y="521"/>
              <a:ext cx="126" cy="318"/>
            </a:xfrm>
            <a:custGeom>
              <a:avLst/>
              <a:gdLst/>
              <a:ahLst/>
              <a:cxnLst>
                <a:cxn ang="0">
                  <a:pos x="22" y="2"/>
                </a:cxn>
                <a:cxn ang="0">
                  <a:pos x="18" y="17"/>
                </a:cxn>
                <a:cxn ang="0">
                  <a:pos x="7" y="20"/>
                </a:cxn>
                <a:cxn ang="0">
                  <a:pos x="7" y="23"/>
                </a:cxn>
                <a:cxn ang="0">
                  <a:pos x="17" y="34"/>
                </a:cxn>
                <a:cxn ang="0">
                  <a:pos x="12" y="45"/>
                </a:cxn>
                <a:cxn ang="0">
                  <a:pos x="0" y="55"/>
                </a:cxn>
                <a:cxn ang="0">
                  <a:pos x="5" y="58"/>
                </a:cxn>
                <a:cxn ang="0">
                  <a:pos x="16" y="62"/>
                </a:cxn>
                <a:cxn ang="0">
                  <a:pos x="23" y="57"/>
                </a:cxn>
                <a:cxn ang="0">
                  <a:pos x="25" y="14"/>
                </a:cxn>
                <a:cxn ang="0">
                  <a:pos x="25" y="2"/>
                </a:cxn>
                <a:cxn ang="0">
                  <a:pos x="22" y="2"/>
                </a:cxn>
              </a:cxnLst>
              <a:rect l="0" t="0" r="r" b="b"/>
              <a:pathLst>
                <a:path w="25" h="63">
                  <a:moveTo>
                    <a:pt x="22" y="2"/>
                  </a:moveTo>
                  <a:cubicBezTo>
                    <a:pt x="22" y="2"/>
                    <a:pt x="20" y="15"/>
                    <a:pt x="18" y="17"/>
                  </a:cubicBezTo>
                  <a:cubicBezTo>
                    <a:pt x="15" y="19"/>
                    <a:pt x="10" y="20"/>
                    <a:pt x="7" y="20"/>
                  </a:cubicBezTo>
                  <a:cubicBezTo>
                    <a:pt x="4" y="19"/>
                    <a:pt x="4" y="22"/>
                    <a:pt x="7" y="23"/>
                  </a:cubicBezTo>
                  <a:cubicBezTo>
                    <a:pt x="10" y="24"/>
                    <a:pt x="17" y="29"/>
                    <a:pt x="17" y="34"/>
                  </a:cubicBezTo>
                  <a:cubicBezTo>
                    <a:pt x="17" y="40"/>
                    <a:pt x="17" y="44"/>
                    <a:pt x="12" y="45"/>
                  </a:cubicBezTo>
                  <a:cubicBezTo>
                    <a:pt x="6" y="46"/>
                    <a:pt x="0" y="47"/>
                    <a:pt x="0" y="55"/>
                  </a:cubicBezTo>
                  <a:cubicBezTo>
                    <a:pt x="0" y="55"/>
                    <a:pt x="3" y="57"/>
                    <a:pt x="5" y="58"/>
                  </a:cubicBezTo>
                  <a:cubicBezTo>
                    <a:pt x="8" y="58"/>
                    <a:pt x="14" y="61"/>
                    <a:pt x="16" y="62"/>
                  </a:cubicBezTo>
                  <a:cubicBezTo>
                    <a:pt x="18" y="63"/>
                    <a:pt x="23" y="61"/>
                    <a:pt x="23" y="57"/>
                  </a:cubicBezTo>
                  <a:cubicBezTo>
                    <a:pt x="24" y="52"/>
                    <a:pt x="24" y="20"/>
                    <a:pt x="25" y="14"/>
                  </a:cubicBezTo>
                  <a:cubicBezTo>
                    <a:pt x="25" y="9"/>
                    <a:pt x="25" y="3"/>
                    <a:pt x="25" y="2"/>
                  </a:cubicBezTo>
                  <a:cubicBezTo>
                    <a:pt x="25" y="1"/>
                    <a:pt x="22" y="0"/>
                    <a:pt x="22" y="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2210" name="Group 162"/>
          <p:cNvGrpSpPr/>
          <p:nvPr/>
        </p:nvGrpSpPr>
        <p:grpSpPr>
          <a:xfrm>
            <a:off x="1066800" y="4552950"/>
            <a:ext cx="533400" cy="492125"/>
            <a:chOff x="0" y="0"/>
            <a:chExt cx="1062" cy="981"/>
          </a:xfrm>
        </p:grpSpPr>
        <p:sp>
          <p:nvSpPr>
            <p:cNvPr id="1187" name="Freeform 163"/>
            <p:cNvSpPr/>
            <p:nvPr/>
          </p:nvSpPr>
          <p:spPr bwMode="auto">
            <a:xfrm>
              <a:off x="25" y="0"/>
              <a:ext cx="207" cy="81"/>
            </a:xfrm>
            <a:custGeom>
              <a:avLst/>
              <a:gdLst/>
              <a:ahLst/>
              <a:cxnLst>
                <a:cxn ang="0">
                  <a:pos x="30" y="12"/>
                </a:cxn>
                <a:cxn ang="0">
                  <a:pos x="37" y="10"/>
                </a:cxn>
                <a:cxn ang="0">
                  <a:pos x="38" y="9"/>
                </a:cxn>
                <a:cxn ang="0">
                  <a:pos x="31" y="1"/>
                </a:cxn>
                <a:cxn ang="0">
                  <a:pos x="8" y="11"/>
                </a:cxn>
                <a:cxn ang="0">
                  <a:pos x="30" y="12"/>
                </a:cxn>
              </a:cxnLst>
              <a:rect l="0" t="0" r="r" b="b"/>
              <a:pathLst>
                <a:path w="41" h="16">
                  <a:moveTo>
                    <a:pt x="30" y="12"/>
                  </a:moveTo>
                  <a:cubicBezTo>
                    <a:pt x="34" y="11"/>
                    <a:pt x="36" y="10"/>
                    <a:pt x="37" y="10"/>
                  </a:cubicBezTo>
                  <a:cubicBezTo>
                    <a:pt x="37" y="10"/>
                    <a:pt x="38" y="9"/>
                    <a:pt x="38" y="9"/>
                  </a:cubicBezTo>
                  <a:cubicBezTo>
                    <a:pt x="41" y="6"/>
                    <a:pt x="37" y="1"/>
                    <a:pt x="31" y="1"/>
                  </a:cubicBezTo>
                  <a:cubicBezTo>
                    <a:pt x="31" y="1"/>
                    <a:pt x="0" y="0"/>
                    <a:pt x="8" y="11"/>
                  </a:cubicBezTo>
                  <a:cubicBezTo>
                    <a:pt x="8" y="11"/>
                    <a:pt x="15" y="16"/>
                    <a:pt x="30" y="1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88" name="Freeform 164"/>
            <p:cNvSpPr>
              <a:spLocks noEditPoints="1"/>
            </p:cNvSpPr>
            <p:nvPr/>
          </p:nvSpPr>
          <p:spPr bwMode="auto">
            <a:xfrm>
              <a:off x="0" y="5"/>
              <a:ext cx="1062" cy="976"/>
            </a:xfrm>
            <a:custGeom>
              <a:avLst/>
              <a:gdLst/>
              <a:ahLst/>
              <a:cxnLst>
                <a:cxn ang="0">
                  <a:pos x="163" y="155"/>
                </a:cxn>
                <a:cxn ang="0">
                  <a:pos x="152" y="125"/>
                </a:cxn>
                <a:cxn ang="0">
                  <a:pos x="142" y="99"/>
                </a:cxn>
                <a:cxn ang="0">
                  <a:pos x="165" y="93"/>
                </a:cxn>
                <a:cxn ang="0">
                  <a:pos x="146" y="82"/>
                </a:cxn>
                <a:cxn ang="0">
                  <a:pos x="157" y="83"/>
                </a:cxn>
                <a:cxn ang="0">
                  <a:pos x="157" y="77"/>
                </a:cxn>
                <a:cxn ang="0">
                  <a:pos x="135" y="78"/>
                </a:cxn>
                <a:cxn ang="0">
                  <a:pos x="128" y="125"/>
                </a:cxn>
                <a:cxn ang="0">
                  <a:pos x="124" y="84"/>
                </a:cxn>
                <a:cxn ang="0">
                  <a:pos x="118" y="67"/>
                </a:cxn>
                <a:cxn ang="0">
                  <a:pos x="124" y="51"/>
                </a:cxn>
                <a:cxn ang="0">
                  <a:pos x="121" y="37"/>
                </a:cxn>
                <a:cxn ang="0">
                  <a:pos x="119" y="24"/>
                </a:cxn>
                <a:cxn ang="0">
                  <a:pos x="132" y="39"/>
                </a:cxn>
                <a:cxn ang="0">
                  <a:pos x="149" y="18"/>
                </a:cxn>
                <a:cxn ang="0">
                  <a:pos x="147" y="36"/>
                </a:cxn>
                <a:cxn ang="0">
                  <a:pos x="143" y="48"/>
                </a:cxn>
                <a:cxn ang="0">
                  <a:pos x="144" y="67"/>
                </a:cxn>
                <a:cxn ang="0">
                  <a:pos x="199" y="29"/>
                </a:cxn>
                <a:cxn ang="0">
                  <a:pos x="90" y="1"/>
                </a:cxn>
                <a:cxn ang="0">
                  <a:pos x="56" y="8"/>
                </a:cxn>
                <a:cxn ang="0">
                  <a:pos x="85" y="12"/>
                </a:cxn>
                <a:cxn ang="0">
                  <a:pos x="60" y="22"/>
                </a:cxn>
                <a:cxn ang="0">
                  <a:pos x="58" y="29"/>
                </a:cxn>
                <a:cxn ang="0">
                  <a:pos x="38" y="17"/>
                </a:cxn>
                <a:cxn ang="0">
                  <a:pos x="13" y="115"/>
                </a:cxn>
                <a:cxn ang="0">
                  <a:pos x="61" y="146"/>
                </a:cxn>
                <a:cxn ang="0">
                  <a:pos x="45" y="133"/>
                </a:cxn>
                <a:cxn ang="0">
                  <a:pos x="35" y="145"/>
                </a:cxn>
                <a:cxn ang="0">
                  <a:pos x="32" y="128"/>
                </a:cxn>
                <a:cxn ang="0">
                  <a:pos x="46" y="86"/>
                </a:cxn>
                <a:cxn ang="0">
                  <a:pos x="67" y="83"/>
                </a:cxn>
                <a:cxn ang="0">
                  <a:pos x="71" y="95"/>
                </a:cxn>
                <a:cxn ang="0">
                  <a:pos x="61" y="121"/>
                </a:cxn>
                <a:cxn ang="0">
                  <a:pos x="91" y="180"/>
                </a:cxn>
                <a:cxn ang="0">
                  <a:pos x="186" y="166"/>
                </a:cxn>
                <a:cxn ang="0">
                  <a:pos x="182" y="66"/>
                </a:cxn>
                <a:cxn ang="0">
                  <a:pos x="165" y="60"/>
                </a:cxn>
                <a:cxn ang="0">
                  <a:pos x="113" y="61"/>
                </a:cxn>
                <a:cxn ang="0">
                  <a:pos x="108" y="87"/>
                </a:cxn>
                <a:cxn ang="0">
                  <a:pos x="114" y="50"/>
                </a:cxn>
                <a:cxn ang="0">
                  <a:pos x="89" y="26"/>
                </a:cxn>
                <a:cxn ang="0">
                  <a:pos x="105" y="35"/>
                </a:cxn>
                <a:cxn ang="0">
                  <a:pos x="61" y="72"/>
                </a:cxn>
                <a:cxn ang="0">
                  <a:pos x="24" y="37"/>
                </a:cxn>
                <a:cxn ang="0">
                  <a:pos x="68" y="40"/>
                </a:cxn>
                <a:cxn ang="0">
                  <a:pos x="79" y="40"/>
                </a:cxn>
                <a:cxn ang="0">
                  <a:pos x="108" y="45"/>
                </a:cxn>
                <a:cxn ang="0">
                  <a:pos x="99" y="93"/>
                </a:cxn>
                <a:cxn ang="0">
                  <a:pos x="93" y="51"/>
                </a:cxn>
                <a:cxn ang="0">
                  <a:pos x="61" y="72"/>
                </a:cxn>
                <a:cxn ang="0">
                  <a:pos x="80" y="82"/>
                </a:cxn>
                <a:cxn ang="0">
                  <a:pos x="88" y="58"/>
                </a:cxn>
                <a:cxn ang="0">
                  <a:pos x="102" y="145"/>
                </a:cxn>
                <a:cxn ang="0">
                  <a:pos x="82" y="96"/>
                </a:cxn>
                <a:cxn ang="0">
                  <a:pos x="117" y="106"/>
                </a:cxn>
              </a:cxnLst>
              <a:rect l="0" t="0" r="r" b="b"/>
              <a:pathLst>
                <a:path w="210" h="193">
                  <a:moveTo>
                    <a:pt x="186" y="166"/>
                  </a:moveTo>
                  <a:cubicBezTo>
                    <a:pt x="167" y="166"/>
                    <a:pt x="163" y="155"/>
                    <a:pt x="163" y="155"/>
                  </a:cubicBezTo>
                  <a:cubicBezTo>
                    <a:pt x="163" y="155"/>
                    <a:pt x="162" y="147"/>
                    <a:pt x="154" y="145"/>
                  </a:cubicBezTo>
                  <a:cubicBezTo>
                    <a:pt x="135" y="140"/>
                    <a:pt x="147" y="128"/>
                    <a:pt x="152" y="125"/>
                  </a:cubicBezTo>
                  <a:cubicBezTo>
                    <a:pt x="157" y="123"/>
                    <a:pt x="154" y="122"/>
                    <a:pt x="150" y="120"/>
                  </a:cubicBezTo>
                  <a:cubicBezTo>
                    <a:pt x="142" y="115"/>
                    <a:pt x="141" y="109"/>
                    <a:pt x="142" y="99"/>
                  </a:cubicBezTo>
                  <a:cubicBezTo>
                    <a:pt x="142" y="88"/>
                    <a:pt x="149" y="91"/>
                    <a:pt x="149" y="91"/>
                  </a:cubicBezTo>
                  <a:cubicBezTo>
                    <a:pt x="149" y="91"/>
                    <a:pt x="160" y="96"/>
                    <a:pt x="165" y="93"/>
                  </a:cubicBezTo>
                  <a:cubicBezTo>
                    <a:pt x="169" y="91"/>
                    <a:pt x="167" y="88"/>
                    <a:pt x="165" y="89"/>
                  </a:cubicBezTo>
                  <a:cubicBezTo>
                    <a:pt x="163" y="91"/>
                    <a:pt x="148" y="89"/>
                    <a:pt x="146" y="82"/>
                  </a:cubicBezTo>
                  <a:cubicBezTo>
                    <a:pt x="144" y="74"/>
                    <a:pt x="150" y="78"/>
                    <a:pt x="151" y="78"/>
                  </a:cubicBezTo>
                  <a:cubicBezTo>
                    <a:pt x="153" y="79"/>
                    <a:pt x="153" y="81"/>
                    <a:pt x="157" y="83"/>
                  </a:cubicBezTo>
                  <a:cubicBezTo>
                    <a:pt x="168" y="88"/>
                    <a:pt x="162" y="82"/>
                    <a:pt x="162" y="82"/>
                  </a:cubicBezTo>
                  <a:cubicBezTo>
                    <a:pt x="162" y="82"/>
                    <a:pt x="162" y="82"/>
                    <a:pt x="157" y="77"/>
                  </a:cubicBezTo>
                  <a:cubicBezTo>
                    <a:pt x="152" y="71"/>
                    <a:pt x="145" y="73"/>
                    <a:pt x="139" y="73"/>
                  </a:cubicBezTo>
                  <a:cubicBezTo>
                    <a:pt x="133" y="73"/>
                    <a:pt x="135" y="78"/>
                    <a:pt x="135" y="78"/>
                  </a:cubicBezTo>
                  <a:cubicBezTo>
                    <a:pt x="135" y="78"/>
                    <a:pt x="134" y="88"/>
                    <a:pt x="133" y="106"/>
                  </a:cubicBezTo>
                  <a:cubicBezTo>
                    <a:pt x="132" y="124"/>
                    <a:pt x="129" y="126"/>
                    <a:pt x="128" y="125"/>
                  </a:cubicBezTo>
                  <a:cubicBezTo>
                    <a:pt x="127" y="123"/>
                    <a:pt x="125" y="114"/>
                    <a:pt x="125" y="111"/>
                  </a:cubicBezTo>
                  <a:cubicBezTo>
                    <a:pt x="125" y="108"/>
                    <a:pt x="123" y="97"/>
                    <a:pt x="124" y="84"/>
                  </a:cubicBezTo>
                  <a:cubicBezTo>
                    <a:pt x="125" y="72"/>
                    <a:pt x="128" y="77"/>
                    <a:pt x="120" y="74"/>
                  </a:cubicBezTo>
                  <a:cubicBezTo>
                    <a:pt x="111" y="71"/>
                    <a:pt x="116" y="67"/>
                    <a:pt x="118" y="67"/>
                  </a:cubicBezTo>
                  <a:cubicBezTo>
                    <a:pt x="121" y="67"/>
                    <a:pt x="125" y="69"/>
                    <a:pt x="126" y="67"/>
                  </a:cubicBezTo>
                  <a:cubicBezTo>
                    <a:pt x="127" y="59"/>
                    <a:pt x="128" y="52"/>
                    <a:pt x="124" y="51"/>
                  </a:cubicBezTo>
                  <a:cubicBezTo>
                    <a:pt x="115" y="47"/>
                    <a:pt x="119" y="45"/>
                    <a:pt x="122" y="44"/>
                  </a:cubicBezTo>
                  <a:cubicBezTo>
                    <a:pt x="125" y="43"/>
                    <a:pt x="126" y="35"/>
                    <a:pt x="121" y="37"/>
                  </a:cubicBezTo>
                  <a:cubicBezTo>
                    <a:pt x="112" y="40"/>
                    <a:pt x="113" y="32"/>
                    <a:pt x="115" y="31"/>
                  </a:cubicBezTo>
                  <a:cubicBezTo>
                    <a:pt x="117" y="30"/>
                    <a:pt x="120" y="32"/>
                    <a:pt x="119" y="24"/>
                  </a:cubicBezTo>
                  <a:cubicBezTo>
                    <a:pt x="117" y="17"/>
                    <a:pt x="124" y="14"/>
                    <a:pt x="126" y="21"/>
                  </a:cubicBezTo>
                  <a:cubicBezTo>
                    <a:pt x="127" y="28"/>
                    <a:pt x="130" y="42"/>
                    <a:pt x="132" y="39"/>
                  </a:cubicBezTo>
                  <a:cubicBezTo>
                    <a:pt x="134" y="35"/>
                    <a:pt x="138" y="22"/>
                    <a:pt x="142" y="16"/>
                  </a:cubicBezTo>
                  <a:cubicBezTo>
                    <a:pt x="145" y="10"/>
                    <a:pt x="150" y="15"/>
                    <a:pt x="149" y="18"/>
                  </a:cubicBezTo>
                  <a:cubicBezTo>
                    <a:pt x="144" y="33"/>
                    <a:pt x="152" y="34"/>
                    <a:pt x="152" y="34"/>
                  </a:cubicBezTo>
                  <a:cubicBezTo>
                    <a:pt x="152" y="34"/>
                    <a:pt x="151" y="36"/>
                    <a:pt x="147" y="36"/>
                  </a:cubicBezTo>
                  <a:cubicBezTo>
                    <a:pt x="137" y="35"/>
                    <a:pt x="141" y="41"/>
                    <a:pt x="145" y="43"/>
                  </a:cubicBezTo>
                  <a:cubicBezTo>
                    <a:pt x="154" y="46"/>
                    <a:pt x="148" y="48"/>
                    <a:pt x="143" y="48"/>
                  </a:cubicBezTo>
                  <a:cubicBezTo>
                    <a:pt x="139" y="48"/>
                    <a:pt x="136" y="50"/>
                    <a:pt x="135" y="55"/>
                  </a:cubicBezTo>
                  <a:cubicBezTo>
                    <a:pt x="132" y="70"/>
                    <a:pt x="144" y="67"/>
                    <a:pt x="144" y="67"/>
                  </a:cubicBezTo>
                  <a:cubicBezTo>
                    <a:pt x="162" y="72"/>
                    <a:pt x="189" y="69"/>
                    <a:pt x="189" y="69"/>
                  </a:cubicBezTo>
                  <a:cubicBezTo>
                    <a:pt x="209" y="75"/>
                    <a:pt x="200" y="45"/>
                    <a:pt x="199" y="29"/>
                  </a:cubicBezTo>
                  <a:cubicBezTo>
                    <a:pt x="197" y="13"/>
                    <a:pt x="195" y="5"/>
                    <a:pt x="181" y="2"/>
                  </a:cubicBezTo>
                  <a:cubicBezTo>
                    <a:pt x="168" y="0"/>
                    <a:pt x="90" y="1"/>
                    <a:pt x="90" y="1"/>
                  </a:cubicBezTo>
                  <a:cubicBezTo>
                    <a:pt x="87" y="2"/>
                    <a:pt x="56" y="1"/>
                    <a:pt x="56" y="1"/>
                  </a:cubicBezTo>
                  <a:cubicBezTo>
                    <a:pt x="56" y="1"/>
                    <a:pt x="54" y="8"/>
                    <a:pt x="56" y="8"/>
                  </a:cubicBezTo>
                  <a:cubicBezTo>
                    <a:pt x="61" y="8"/>
                    <a:pt x="80" y="9"/>
                    <a:pt x="80" y="9"/>
                  </a:cubicBezTo>
                  <a:cubicBezTo>
                    <a:pt x="81" y="9"/>
                    <a:pt x="90" y="8"/>
                    <a:pt x="85" y="12"/>
                  </a:cubicBezTo>
                  <a:cubicBezTo>
                    <a:pt x="80" y="16"/>
                    <a:pt x="69" y="16"/>
                    <a:pt x="62" y="16"/>
                  </a:cubicBezTo>
                  <a:cubicBezTo>
                    <a:pt x="47" y="15"/>
                    <a:pt x="54" y="22"/>
                    <a:pt x="60" y="22"/>
                  </a:cubicBezTo>
                  <a:cubicBezTo>
                    <a:pt x="78" y="22"/>
                    <a:pt x="82" y="26"/>
                    <a:pt x="74" y="27"/>
                  </a:cubicBezTo>
                  <a:cubicBezTo>
                    <a:pt x="67" y="28"/>
                    <a:pt x="65" y="28"/>
                    <a:pt x="58" y="29"/>
                  </a:cubicBezTo>
                  <a:cubicBezTo>
                    <a:pt x="2" y="38"/>
                    <a:pt x="21" y="23"/>
                    <a:pt x="26" y="23"/>
                  </a:cubicBezTo>
                  <a:cubicBezTo>
                    <a:pt x="49" y="23"/>
                    <a:pt x="44" y="15"/>
                    <a:pt x="38" y="17"/>
                  </a:cubicBezTo>
                  <a:cubicBezTo>
                    <a:pt x="32" y="18"/>
                    <a:pt x="12" y="11"/>
                    <a:pt x="9" y="24"/>
                  </a:cubicBezTo>
                  <a:cubicBezTo>
                    <a:pt x="7" y="37"/>
                    <a:pt x="15" y="103"/>
                    <a:pt x="13" y="115"/>
                  </a:cubicBezTo>
                  <a:cubicBezTo>
                    <a:pt x="0" y="193"/>
                    <a:pt x="71" y="176"/>
                    <a:pt x="71" y="176"/>
                  </a:cubicBezTo>
                  <a:cubicBezTo>
                    <a:pt x="56" y="164"/>
                    <a:pt x="62" y="153"/>
                    <a:pt x="61" y="146"/>
                  </a:cubicBezTo>
                  <a:cubicBezTo>
                    <a:pt x="57" y="125"/>
                    <a:pt x="55" y="122"/>
                    <a:pt x="51" y="124"/>
                  </a:cubicBezTo>
                  <a:cubicBezTo>
                    <a:pt x="43" y="128"/>
                    <a:pt x="44" y="130"/>
                    <a:pt x="45" y="133"/>
                  </a:cubicBezTo>
                  <a:cubicBezTo>
                    <a:pt x="51" y="151"/>
                    <a:pt x="37" y="137"/>
                    <a:pt x="37" y="137"/>
                  </a:cubicBezTo>
                  <a:cubicBezTo>
                    <a:pt x="35" y="138"/>
                    <a:pt x="34" y="142"/>
                    <a:pt x="35" y="145"/>
                  </a:cubicBezTo>
                  <a:cubicBezTo>
                    <a:pt x="47" y="168"/>
                    <a:pt x="36" y="162"/>
                    <a:pt x="33" y="158"/>
                  </a:cubicBezTo>
                  <a:cubicBezTo>
                    <a:pt x="22" y="142"/>
                    <a:pt x="33" y="133"/>
                    <a:pt x="32" y="128"/>
                  </a:cubicBezTo>
                  <a:cubicBezTo>
                    <a:pt x="27" y="108"/>
                    <a:pt x="42" y="100"/>
                    <a:pt x="44" y="97"/>
                  </a:cubicBezTo>
                  <a:cubicBezTo>
                    <a:pt x="46" y="93"/>
                    <a:pt x="45" y="92"/>
                    <a:pt x="46" y="86"/>
                  </a:cubicBezTo>
                  <a:cubicBezTo>
                    <a:pt x="48" y="72"/>
                    <a:pt x="55" y="79"/>
                    <a:pt x="55" y="84"/>
                  </a:cubicBezTo>
                  <a:cubicBezTo>
                    <a:pt x="53" y="100"/>
                    <a:pt x="63" y="88"/>
                    <a:pt x="67" y="83"/>
                  </a:cubicBezTo>
                  <a:cubicBezTo>
                    <a:pt x="78" y="68"/>
                    <a:pt x="77" y="84"/>
                    <a:pt x="75" y="87"/>
                  </a:cubicBezTo>
                  <a:cubicBezTo>
                    <a:pt x="72" y="89"/>
                    <a:pt x="71" y="93"/>
                    <a:pt x="71" y="95"/>
                  </a:cubicBezTo>
                  <a:cubicBezTo>
                    <a:pt x="74" y="103"/>
                    <a:pt x="69" y="111"/>
                    <a:pt x="67" y="112"/>
                  </a:cubicBezTo>
                  <a:cubicBezTo>
                    <a:pt x="66" y="112"/>
                    <a:pt x="61" y="114"/>
                    <a:pt x="61" y="121"/>
                  </a:cubicBezTo>
                  <a:cubicBezTo>
                    <a:pt x="61" y="127"/>
                    <a:pt x="69" y="139"/>
                    <a:pt x="69" y="143"/>
                  </a:cubicBezTo>
                  <a:cubicBezTo>
                    <a:pt x="69" y="178"/>
                    <a:pt x="84" y="181"/>
                    <a:pt x="91" y="180"/>
                  </a:cubicBezTo>
                  <a:cubicBezTo>
                    <a:pt x="98" y="179"/>
                    <a:pt x="159" y="177"/>
                    <a:pt x="185" y="175"/>
                  </a:cubicBezTo>
                  <a:cubicBezTo>
                    <a:pt x="210" y="173"/>
                    <a:pt x="193" y="166"/>
                    <a:pt x="186" y="166"/>
                  </a:cubicBezTo>
                  <a:close/>
                  <a:moveTo>
                    <a:pt x="165" y="60"/>
                  </a:moveTo>
                  <a:cubicBezTo>
                    <a:pt x="203" y="61"/>
                    <a:pt x="185" y="64"/>
                    <a:pt x="182" y="66"/>
                  </a:cubicBezTo>
                  <a:cubicBezTo>
                    <a:pt x="178" y="68"/>
                    <a:pt x="182" y="66"/>
                    <a:pt x="167" y="65"/>
                  </a:cubicBezTo>
                  <a:cubicBezTo>
                    <a:pt x="152" y="65"/>
                    <a:pt x="165" y="60"/>
                    <a:pt x="165" y="60"/>
                  </a:cubicBezTo>
                  <a:close/>
                  <a:moveTo>
                    <a:pt x="114" y="50"/>
                  </a:moveTo>
                  <a:cubicBezTo>
                    <a:pt x="121" y="55"/>
                    <a:pt x="113" y="61"/>
                    <a:pt x="113" y="61"/>
                  </a:cubicBezTo>
                  <a:cubicBezTo>
                    <a:pt x="113" y="61"/>
                    <a:pt x="108" y="70"/>
                    <a:pt x="112" y="78"/>
                  </a:cubicBezTo>
                  <a:cubicBezTo>
                    <a:pt x="116" y="87"/>
                    <a:pt x="116" y="97"/>
                    <a:pt x="108" y="87"/>
                  </a:cubicBezTo>
                  <a:cubicBezTo>
                    <a:pt x="100" y="78"/>
                    <a:pt x="105" y="58"/>
                    <a:pt x="107" y="53"/>
                  </a:cubicBezTo>
                  <a:cubicBezTo>
                    <a:pt x="107" y="53"/>
                    <a:pt x="107" y="44"/>
                    <a:pt x="114" y="50"/>
                  </a:cubicBezTo>
                  <a:close/>
                  <a:moveTo>
                    <a:pt x="83" y="29"/>
                  </a:moveTo>
                  <a:cubicBezTo>
                    <a:pt x="83" y="25"/>
                    <a:pt x="89" y="26"/>
                    <a:pt x="89" y="26"/>
                  </a:cubicBezTo>
                  <a:cubicBezTo>
                    <a:pt x="89" y="26"/>
                    <a:pt x="99" y="30"/>
                    <a:pt x="104" y="30"/>
                  </a:cubicBezTo>
                  <a:cubicBezTo>
                    <a:pt x="108" y="29"/>
                    <a:pt x="114" y="35"/>
                    <a:pt x="105" y="35"/>
                  </a:cubicBezTo>
                  <a:cubicBezTo>
                    <a:pt x="96" y="35"/>
                    <a:pt x="82" y="39"/>
                    <a:pt x="83" y="29"/>
                  </a:cubicBezTo>
                  <a:close/>
                  <a:moveTo>
                    <a:pt x="61" y="72"/>
                  </a:moveTo>
                  <a:cubicBezTo>
                    <a:pt x="55" y="72"/>
                    <a:pt x="16" y="87"/>
                    <a:pt x="16" y="48"/>
                  </a:cubicBezTo>
                  <a:cubicBezTo>
                    <a:pt x="16" y="39"/>
                    <a:pt x="14" y="31"/>
                    <a:pt x="24" y="37"/>
                  </a:cubicBezTo>
                  <a:cubicBezTo>
                    <a:pt x="35" y="42"/>
                    <a:pt x="25" y="42"/>
                    <a:pt x="49" y="40"/>
                  </a:cubicBezTo>
                  <a:cubicBezTo>
                    <a:pt x="49" y="40"/>
                    <a:pt x="66" y="41"/>
                    <a:pt x="68" y="40"/>
                  </a:cubicBezTo>
                  <a:cubicBezTo>
                    <a:pt x="71" y="38"/>
                    <a:pt x="69" y="34"/>
                    <a:pt x="74" y="34"/>
                  </a:cubicBezTo>
                  <a:cubicBezTo>
                    <a:pt x="80" y="34"/>
                    <a:pt x="79" y="40"/>
                    <a:pt x="79" y="40"/>
                  </a:cubicBezTo>
                  <a:cubicBezTo>
                    <a:pt x="79" y="40"/>
                    <a:pt x="74" y="46"/>
                    <a:pt x="109" y="41"/>
                  </a:cubicBezTo>
                  <a:cubicBezTo>
                    <a:pt x="113" y="41"/>
                    <a:pt x="117" y="45"/>
                    <a:pt x="108" y="45"/>
                  </a:cubicBezTo>
                  <a:cubicBezTo>
                    <a:pt x="104" y="45"/>
                    <a:pt x="97" y="48"/>
                    <a:pt x="100" y="53"/>
                  </a:cubicBezTo>
                  <a:cubicBezTo>
                    <a:pt x="102" y="58"/>
                    <a:pt x="99" y="93"/>
                    <a:pt x="99" y="93"/>
                  </a:cubicBezTo>
                  <a:cubicBezTo>
                    <a:pt x="99" y="93"/>
                    <a:pt x="97" y="100"/>
                    <a:pt x="94" y="90"/>
                  </a:cubicBezTo>
                  <a:cubicBezTo>
                    <a:pt x="93" y="86"/>
                    <a:pt x="94" y="53"/>
                    <a:pt x="93" y="51"/>
                  </a:cubicBezTo>
                  <a:cubicBezTo>
                    <a:pt x="93" y="48"/>
                    <a:pt x="77" y="45"/>
                    <a:pt x="77" y="57"/>
                  </a:cubicBezTo>
                  <a:cubicBezTo>
                    <a:pt x="77" y="68"/>
                    <a:pt x="73" y="71"/>
                    <a:pt x="61" y="72"/>
                  </a:cubicBezTo>
                  <a:close/>
                  <a:moveTo>
                    <a:pt x="85" y="84"/>
                  </a:moveTo>
                  <a:cubicBezTo>
                    <a:pt x="82" y="88"/>
                    <a:pt x="78" y="90"/>
                    <a:pt x="80" y="82"/>
                  </a:cubicBezTo>
                  <a:cubicBezTo>
                    <a:pt x="81" y="74"/>
                    <a:pt x="83" y="63"/>
                    <a:pt x="83" y="57"/>
                  </a:cubicBezTo>
                  <a:cubicBezTo>
                    <a:pt x="83" y="57"/>
                    <a:pt x="87" y="50"/>
                    <a:pt x="88" y="58"/>
                  </a:cubicBezTo>
                  <a:cubicBezTo>
                    <a:pt x="89" y="66"/>
                    <a:pt x="87" y="81"/>
                    <a:pt x="85" y="84"/>
                  </a:cubicBezTo>
                  <a:close/>
                  <a:moveTo>
                    <a:pt x="102" y="145"/>
                  </a:moveTo>
                  <a:cubicBezTo>
                    <a:pt x="78" y="144"/>
                    <a:pt x="77" y="148"/>
                    <a:pt x="77" y="117"/>
                  </a:cubicBezTo>
                  <a:cubicBezTo>
                    <a:pt x="77" y="86"/>
                    <a:pt x="81" y="93"/>
                    <a:pt x="82" y="96"/>
                  </a:cubicBezTo>
                  <a:cubicBezTo>
                    <a:pt x="82" y="96"/>
                    <a:pt x="90" y="116"/>
                    <a:pt x="111" y="101"/>
                  </a:cubicBezTo>
                  <a:cubicBezTo>
                    <a:pt x="114" y="98"/>
                    <a:pt x="116" y="96"/>
                    <a:pt x="117" y="106"/>
                  </a:cubicBezTo>
                  <a:cubicBezTo>
                    <a:pt x="117" y="117"/>
                    <a:pt x="127" y="145"/>
                    <a:pt x="102" y="145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89" name="Freeform 165"/>
            <p:cNvSpPr/>
            <p:nvPr/>
          </p:nvSpPr>
          <p:spPr bwMode="auto">
            <a:xfrm>
              <a:off x="252" y="470"/>
              <a:ext cx="86" cy="102"/>
            </a:xfrm>
            <a:custGeom>
              <a:avLst/>
              <a:gdLst/>
              <a:ahLst/>
              <a:cxnLst>
                <a:cxn ang="0">
                  <a:pos x="14" y="5"/>
                </a:cxn>
                <a:cxn ang="0">
                  <a:pos x="9" y="20"/>
                </a:cxn>
                <a:cxn ang="0">
                  <a:pos x="14" y="5"/>
                </a:cxn>
              </a:cxnLst>
              <a:rect l="0" t="0" r="r" b="b"/>
              <a:pathLst>
                <a:path w="17" h="20">
                  <a:moveTo>
                    <a:pt x="14" y="5"/>
                  </a:moveTo>
                  <a:cubicBezTo>
                    <a:pt x="13" y="0"/>
                    <a:pt x="0" y="8"/>
                    <a:pt x="9" y="20"/>
                  </a:cubicBezTo>
                  <a:cubicBezTo>
                    <a:pt x="9" y="20"/>
                    <a:pt x="17" y="17"/>
                    <a:pt x="14" y="5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90" name="Freeform 166"/>
            <p:cNvSpPr/>
            <p:nvPr/>
          </p:nvSpPr>
          <p:spPr bwMode="auto">
            <a:xfrm>
              <a:off x="171" y="511"/>
              <a:ext cx="76" cy="136"/>
            </a:xfrm>
            <a:custGeom>
              <a:avLst/>
              <a:gdLst/>
              <a:ahLst/>
              <a:cxnLst>
                <a:cxn ang="0">
                  <a:pos x="7" y="10"/>
                </a:cxn>
                <a:cxn ang="0">
                  <a:pos x="4" y="25"/>
                </a:cxn>
                <a:cxn ang="0">
                  <a:pos x="15" y="16"/>
                </a:cxn>
                <a:cxn ang="0">
                  <a:pos x="13" y="8"/>
                </a:cxn>
                <a:cxn ang="0">
                  <a:pos x="7" y="10"/>
                </a:cxn>
              </a:cxnLst>
              <a:rect l="0" t="0" r="r" b="b"/>
              <a:pathLst>
                <a:path w="15" h="27">
                  <a:moveTo>
                    <a:pt x="7" y="10"/>
                  </a:moveTo>
                  <a:cubicBezTo>
                    <a:pt x="0" y="19"/>
                    <a:pt x="2" y="23"/>
                    <a:pt x="4" y="25"/>
                  </a:cubicBezTo>
                  <a:cubicBezTo>
                    <a:pt x="7" y="27"/>
                    <a:pt x="11" y="26"/>
                    <a:pt x="15" y="16"/>
                  </a:cubicBezTo>
                  <a:cubicBezTo>
                    <a:pt x="15" y="16"/>
                    <a:pt x="12" y="11"/>
                    <a:pt x="13" y="8"/>
                  </a:cubicBezTo>
                  <a:cubicBezTo>
                    <a:pt x="15" y="6"/>
                    <a:pt x="14" y="0"/>
                    <a:pt x="7" y="10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91" name="Freeform 167"/>
            <p:cNvSpPr/>
            <p:nvPr/>
          </p:nvSpPr>
          <p:spPr bwMode="auto">
            <a:xfrm>
              <a:off x="126" y="238"/>
              <a:ext cx="243" cy="116"/>
            </a:xfrm>
            <a:custGeom>
              <a:avLst/>
              <a:gdLst/>
              <a:ahLst/>
              <a:cxnLst>
                <a:cxn ang="0">
                  <a:pos x="40" y="2"/>
                </a:cxn>
                <a:cxn ang="0">
                  <a:pos x="9" y="1"/>
                </a:cxn>
                <a:cxn ang="0">
                  <a:pos x="1" y="9"/>
                </a:cxn>
                <a:cxn ang="0">
                  <a:pos x="22" y="21"/>
                </a:cxn>
                <a:cxn ang="0">
                  <a:pos x="34" y="20"/>
                </a:cxn>
                <a:cxn ang="0">
                  <a:pos x="40" y="19"/>
                </a:cxn>
                <a:cxn ang="0">
                  <a:pos x="40" y="2"/>
                </a:cxn>
              </a:cxnLst>
              <a:rect l="0" t="0" r="r" b="b"/>
              <a:pathLst>
                <a:path w="48" h="23">
                  <a:moveTo>
                    <a:pt x="40" y="2"/>
                  </a:moveTo>
                  <a:cubicBezTo>
                    <a:pt x="38" y="3"/>
                    <a:pt x="9" y="1"/>
                    <a:pt x="9" y="1"/>
                  </a:cubicBezTo>
                  <a:cubicBezTo>
                    <a:pt x="5" y="1"/>
                    <a:pt x="1" y="0"/>
                    <a:pt x="1" y="9"/>
                  </a:cubicBezTo>
                  <a:cubicBezTo>
                    <a:pt x="0" y="23"/>
                    <a:pt x="17" y="21"/>
                    <a:pt x="22" y="21"/>
                  </a:cubicBezTo>
                  <a:cubicBezTo>
                    <a:pt x="26" y="21"/>
                    <a:pt x="30" y="18"/>
                    <a:pt x="34" y="20"/>
                  </a:cubicBezTo>
                  <a:cubicBezTo>
                    <a:pt x="34" y="20"/>
                    <a:pt x="38" y="23"/>
                    <a:pt x="40" y="19"/>
                  </a:cubicBezTo>
                  <a:cubicBezTo>
                    <a:pt x="48" y="5"/>
                    <a:pt x="43" y="0"/>
                    <a:pt x="40" y="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92" name="Freeform 168"/>
            <p:cNvSpPr/>
            <p:nvPr/>
          </p:nvSpPr>
          <p:spPr bwMode="auto">
            <a:xfrm>
              <a:off x="404" y="561"/>
              <a:ext cx="177" cy="187"/>
            </a:xfrm>
            <a:custGeom>
              <a:avLst/>
              <a:gdLst/>
              <a:ahLst/>
              <a:cxnLst>
                <a:cxn ang="0">
                  <a:pos x="24" y="2"/>
                </a:cxn>
                <a:cxn ang="0">
                  <a:pos x="11" y="2"/>
                </a:cxn>
                <a:cxn ang="0">
                  <a:pos x="4" y="20"/>
                </a:cxn>
                <a:cxn ang="0">
                  <a:pos x="28" y="22"/>
                </a:cxn>
                <a:cxn ang="0">
                  <a:pos x="24" y="2"/>
                </a:cxn>
              </a:cxnLst>
              <a:rect l="0" t="0" r="r" b="b"/>
              <a:pathLst>
                <a:path w="35" h="37">
                  <a:moveTo>
                    <a:pt x="24" y="2"/>
                  </a:moveTo>
                  <a:cubicBezTo>
                    <a:pt x="19" y="3"/>
                    <a:pt x="11" y="2"/>
                    <a:pt x="11" y="2"/>
                  </a:cubicBezTo>
                  <a:cubicBezTo>
                    <a:pt x="0" y="2"/>
                    <a:pt x="5" y="14"/>
                    <a:pt x="4" y="20"/>
                  </a:cubicBezTo>
                  <a:cubicBezTo>
                    <a:pt x="3" y="27"/>
                    <a:pt x="22" y="37"/>
                    <a:pt x="28" y="22"/>
                  </a:cubicBezTo>
                  <a:cubicBezTo>
                    <a:pt x="35" y="7"/>
                    <a:pt x="28" y="0"/>
                    <a:pt x="24" y="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93" name="Freeform 169"/>
            <p:cNvSpPr/>
            <p:nvPr/>
          </p:nvSpPr>
          <p:spPr bwMode="auto">
            <a:xfrm>
              <a:off x="809" y="374"/>
              <a:ext cx="177" cy="36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4" y="5"/>
                </a:cxn>
                <a:cxn ang="0">
                  <a:pos x="5" y="0"/>
                </a:cxn>
              </a:cxnLst>
              <a:rect l="0" t="0" r="r" b="b"/>
              <a:pathLst>
                <a:path w="35" h="7">
                  <a:moveTo>
                    <a:pt x="5" y="0"/>
                  </a:moveTo>
                  <a:cubicBezTo>
                    <a:pt x="0" y="0"/>
                    <a:pt x="7" y="7"/>
                    <a:pt x="14" y="5"/>
                  </a:cubicBezTo>
                  <a:cubicBezTo>
                    <a:pt x="35" y="1"/>
                    <a:pt x="5" y="0"/>
                    <a:pt x="5" y="0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94" name="Freeform 170"/>
            <p:cNvSpPr/>
            <p:nvPr/>
          </p:nvSpPr>
          <p:spPr bwMode="auto">
            <a:xfrm>
              <a:off x="869" y="369"/>
              <a:ext cx="137" cy="81"/>
            </a:xfrm>
            <a:custGeom>
              <a:avLst/>
              <a:gdLst/>
              <a:ahLst/>
              <a:cxnLst>
                <a:cxn ang="0">
                  <a:pos x="7" y="13"/>
                </a:cxn>
                <a:cxn ang="0">
                  <a:pos x="25" y="6"/>
                </a:cxn>
                <a:cxn ang="0">
                  <a:pos x="17" y="1"/>
                </a:cxn>
                <a:cxn ang="0">
                  <a:pos x="7" y="11"/>
                </a:cxn>
                <a:cxn ang="0">
                  <a:pos x="7" y="13"/>
                </a:cxn>
              </a:cxnLst>
              <a:rect l="0" t="0" r="r" b="b"/>
              <a:pathLst>
                <a:path w="27" h="16">
                  <a:moveTo>
                    <a:pt x="7" y="13"/>
                  </a:moveTo>
                  <a:cubicBezTo>
                    <a:pt x="7" y="13"/>
                    <a:pt x="18" y="16"/>
                    <a:pt x="25" y="6"/>
                  </a:cubicBezTo>
                  <a:cubicBezTo>
                    <a:pt x="27" y="2"/>
                    <a:pt x="23" y="0"/>
                    <a:pt x="17" y="1"/>
                  </a:cubicBezTo>
                  <a:cubicBezTo>
                    <a:pt x="13" y="1"/>
                    <a:pt x="14" y="11"/>
                    <a:pt x="7" y="11"/>
                  </a:cubicBezTo>
                  <a:cubicBezTo>
                    <a:pt x="0" y="11"/>
                    <a:pt x="7" y="13"/>
                    <a:pt x="7" y="13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95" name="Freeform 171"/>
            <p:cNvSpPr/>
            <p:nvPr/>
          </p:nvSpPr>
          <p:spPr bwMode="auto">
            <a:xfrm>
              <a:off x="864" y="420"/>
              <a:ext cx="177" cy="86"/>
            </a:xfrm>
            <a:custGeom>
              <a:avLst/>
              <a:gdLst/>
              <a:ahLst/>
              <a:cxnLst>
                <a:cxn ang="0">
                  <a:pos x="25" y="6"/>
                </a:cxn>
                <a:cxn ang="0">
                  <a:pos x="8" y="10"/>
                </a:cxn>
                <a:cxn ang="0">
                  <a:pos x="6" y="13"/>
                </a:cxn>
                <a:cxn ang="0">
                  <a:pos x="27" y="12"/>
                </a:cxn>
                <a:cxn ang="0">
                  <a:pos x="25" y="6"/>
                </a:cxn>
              </a:cxnLst>
              <a:rect l="0" t="0" r="r" b="b"/>
              <a:pathLst>
                <a:path w="35" h="17">
                  <a:moveTo>
                    <a:pt x="25" y="6"/>
                  </a:moveTo>
                  <a:cubicBezTo>
                    <a:pt x="20" y="12"/>
                    <a:pt x="8" y="10"/>
                    <a:pt x="8" y="10"/>
                  </a:cubicBezTo>
                  <a:cubicBezTo>
                    <a:pt x="8" y="10"/>
                    <a:pt x="0" y="9"/>
                    <a:pt x="6" y="13"/>
                  </a:cubicBezTo>
                  <a:cubicBezTo>
                    <a:pt x="11" y="17"/>
                    <a:pt x="18" y="15"/>
                    <a:pt x="27" y="12"/>
                  </a:cubicBezTo>
                  <a:cubicBezTo>
                    <a:pt x="35" y="8"/>
                    <a:pt x="31" y="0"/>
                    <a:pt x="25" y="6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96" name="Freeform 172"/>
            <p:cNvSpPr/>
            <p:nvPr/>
          </p:nvSpPr>
          <p:spPr bwMode="auto">
            <a:xfrm>
              <a:off x="748" y="501"/>
              <a:ext cx="248" cy="60"/>
            </a:xfrm>
            <a:custGeom>
              <a:avLst/>
              <a:gdLst/>
              <a:ahLst/>
              <a:cxnLst>
                <a:cxn ang="0">
                  <a:pos x="40" y="3"/>
                </a:cxn>
                <a:cxn ang="0">
                  <a:pos x="29" y="1"/>
                </a:cxn>
                <a:cxn ang="0">
                  <a:pos x="7" y="0"/>
                </a:cxn>
                <a:cxn ang="0">
                  <a:pos x="2" y="5"/>
                </a:cxn>
                <a:cxn ang="0">
                  <a:pos x="20" y="8"/>
                </a:cxn>
                <a:cxn ang="0">
                  <a:pos x="41" y="8"/>
                </a:cxn>
                <a:cxn ang="0">
                  <a:pos x="40" y="3"/>
                </a:cxn>
              </a:cxnLst>
              <a:rect l="0" t="0" r="r" b="b"/>
              <a:pathLst>
                <a:path w="49" h="12">
                  <a:moveTo>
                    <a:pt x="40" y="3"/>
                  </a:moveTo>
                  <a:cubicBezTo>
                    <a:pt x="37" y="2"/>
                    <a:pt x="36" y="0"/>
                    <a:pt x="29" y="1"/>
                  </a:cubicBezTo>
                  <a:cubicBezTo>
                    <a:pt x="13" y="4"/>
                    <a:pt x="7" y="0"/>
                    <a:pt x="7" y="0"/>
                  </a:cubicBezTo>
                  <a:cubicBezTo>
                    <a:pt x="7" y="0"/>
                    <a:pt x="0" y="3"/>
                    <a:pt x="2" y="5"/>
                  </a:cubicBezTo>
                  <a:cubicBezTo>
                    <a:pt x="5" y="7"/>
                    <a:pt x="17" y="8"/>
                    <a:pt x="20" y="8"/>
                  </a:cubicBezTo>
                  <a:cubicBezTo>
                    <a:pt x="23" y="8"/>
                    <a:pt x="34" y="12"/>
                    <a:pt x="41" y="8"/>
                  </a:cubicBezTo>
                  <a:cubicBezTo>
                    <a:pt x="49" y="4"/>
                    <a:pt x="44" y="3"/>
                    <a:pt x="40" y="3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97" name="Freeform 173"/>
            <p:cNvSpPr/>
            <p:nvPr/>
          </p:nvSpPr>
          <p:spPr bwMode="auto">
            <a:xfrm>
              <a:off x="773" y="556"/>
              <a:ext cx="203" cy="56"/>
            </a:xfrm>
            <a:custGeom>
              <a:avLst/>
              <a:gdLst/>
              <a:ahLst/>
              <a:cxnLst>
                <a:cxn ang="0">
                  <a:pos x="37" y="2"/>
                </a:cxn>
                <a:cxn ang="0">
                  <a:pos x="26" y="4"/>
                </a:cxn>
                <a:cxn ang="0">
                  <a:pos x="13" y="3"/>
                </a:cxn>
                <a:cxn ang="0">
                  <a:pos x="1" y="2"/>
                </a:cxn>
                <a:cxn ang="0">
                  <a:pos x="35" y="8"/>
                </a:cxn>
                <a:cxn ang="0">
                  <a:pos x="37" y="2"/>
                </a:cxn>
              </a:cxnLst>
              <a:rect l="0" t="0" r="r" b="b"/>
              <a:pathLst>
                <a:path w="40" h="11">
                  <a:moveTo>
                    <a:pt x="37" y="2"/>
                  </a:moveTo>
                  <a:cubicBezTo>
                    <a:pt x="34" y="4"/>
                    <a:pt x="30" y="4"/>
                    <a:pt x="26" y="4"/>
                  </a:cubicBezTo>
                  <a:cubicBezTo>
                    <a:pt x="23" y="4"/>
                    <a:pt x="16" y="2"/>
                    <a:pt x="13" y="3"/>
                  </a:cubicBezTo>
                  <a:cubicBezTo>
                    <a:pt x="10" y="4"/>
                    <a:pt x="1" y="2"/>
                    <a:pt x="1" y="2"/>
                  </a:cubicBezTo>
                  <a:cubicBezTo>
                    <a:pt x="0" y="11"/>
                    <a:pt x="30" y="10"/>
                    <a:pt x="35" y="8"/>
                  </a:cubicBezTo>
                  <a:cubicBezTo>
                    <a:pt x="40" y="5"/>
                    <a:pt x="40" y="0"/>
                    <a:pt x="37" y="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98" name="Freeform 174"/>
            <p:cNvSpPr/>
            <p:nvPr/>
          </p:nvSpPr>
          <p:spPr bwMode="auto">
            <a:xfrm>
              <a:off x="763" y="602"/>
              <a:ext cx="207" cy="172"/>
            </a:xfrm>
            <a:custGeom>
              <a:avLst/>
              <a:gdLst/>
              <a:ahLst/>
              <a:cxnLst>
                <a:cxn ang="0">
                  <a:pos x="28" y="9"/>
                </a:cxn>
                <a:cxn ang="0">
                  <a:pos x="13" y="6"/>
                </a:cxn>
                <a:cxn ang="0">
                  <a:pos x="4" y="15"/>
                </a:cxn>
                <a:cxn ang="0">
                  <a:pos x="1" y="19"/>
                </a:cxn>
                <a:cxn ang="0">
                  <a:pos x="9" y="19"/>
                </a:cxn>
                <a:cxn ang="0">
                  <a:pos x="17" y="27"/>
                </a:cxn>
                <a:cxn ang="0">
                  <a:pos x="21" y="30"/>
                </a:cxn>
                <a:cxn ang="0">
                  <a:pos x="29" y="19"/>
                </a:cxn>
                <a:cxn ang="0">
                  <a:pos x="39" y="19"/>
                </a:cxn>
                <a:cxn ang="0">
                  <a:pos x="28" y="9"/>
                </a:cxn>
              </a:cxnLst>
              <a:rect l="0" t="0" r="r" b="b"/>
              <a:pathLst>
                <a:path w="41" h="34">
                  <a:moveTo>
                    <a:pt x="28" y="9"/>
                  </a:moveTo>
                  <a:cubicBezTo>
                    <a:pt x="28" y="6"/>
                    <a:pt x="14" y="0"/>
                    <a:pt x="13" y="6"/>
                  </a:cubicBezTo>
                  <a:cubicBezTo>
                    <a:pt x="11" y="12"/>
                    <a:pt x="4" y="15"/>
                    <a:pt x="4" y="15"/>
                  </a:cubicBezTo>
                  <a:cubicBezTo>
                    <a:pt x="0" y="16"/>
                    <a:pt x="0" y="16"/>
                    <a:pt x="1" y="19"/>
                  </a:cubicBezTo>
                  <a:cubicBezTo>
                    <a:pt x="1" y="22"/>
                    <a:pt x="4" y="24"/>
                    <a:pt x="9" y="19"/>
                  </a:cubicBezTo>
                  <a:cubicBezTo>
                    <a:pt x="17" y="10"/>
                    <a:pt x="17" y="26"/>
                    <a:pt x="17" y="27"/>
                  </a:cubicBezTo>
                  <a:cubicBezTo>
                    <a:pt x="18" y="29"/>
                    <a:pt x="19" y="34"/>
                    <a:pt x="21" y="30"/>
                  </a:cubicBezTo>
                  <a:cubicBezTo>
                    <a:pt x="22" y="26"/>
                    <a:pt x="25" y="14"/>
                    <a:pt x="29" y="19"/>
                  </a:cubicBezTo>
                  <a:cubicBezTo>
                    <a:pt x="35" y="27"/>
                    <a:pt x="41" y="19"/>
                    <a:pt x="39" y="19"/>
                  </a:cubicBezTo>
                  <a:cubicBezTo>
                    <a:pt x="38" y="18"/>
                    <a:pt x="28" y="13"/>
                    <a:pt x="28" y="9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99" name="Freeform 175"/>
            <p:cNvSpPr/>
            <p:nvPr/>
          </p:nvSpPr>
          <p:spPr bwMode="auto">
            <a:xfrm>
              <a:off x="900" y="521"/>
              <a:ext cx="126" cy="318"/>
            </a:xfrm>
            <a:custGeom>
              <a:avLst/>
              <a:gdLst/>
              <a:ahLst/>
              <a:cxnLst>
                <a:cxn ang="0">
                  <a:pos x="22" y="2"/>
                </a:cxn>
                <a:cxn ang="0">
                  <a:pos x="18" y="17"/>
                </a:cxn>
                <a:cxn ang="0">
                  <a:pos x="7" y="20"/>
                </a:cxn>
                <a:cxn ang="0">
                  <a:pos x="7" y="23"/>
                </a:cxn>
                <a:cxn ang="0">
                  <a:pos x="17" y="34"/>
                </a:cxn>
                <a:cxn ang="0">
                  <a:pos x="12" y="45"/>
                </a:cxn>
                <a:cxn ang="0">
                  <a:pos x="0" y="55"/>
                </a:cxn>
                <a:cxn ang="0">
                  <a:pos x="5" y="58"/>
                </a:cxn>
                <a:cxn ang="0">
                  <a:pos x="16" y="62"/>
                </a:cxn>
                <a:cxn ang="0">
                  <a:pos x="23" y="57"/>
                </a:cxn>
                <a:cxn ang="0">
                  <a:pos x="25" y="14"/>
                </a:cxn>
                <a:cxn ang="0">
                  <a:pos x="25" y="2"/>
                </a:cxn>
                <a:cxn ang="0">
                  <a:pos x="22" y="2"/>
                </a:cxn>
              </a:cxnLst>
              <a:rect l="0" t="0" r="r" b="b"/>
              <a:pathLst>
                <a:path w="25" h="63">
                  <a:moveTo>
                    <a:pt x="22" y="2"/>
                  </a:moveTo>
                  <a:cubicBezTo>
                    <a:pt x="22" y="2"/>
                    <a:pt x="20" y="15"/>
                    <a:pt x="18" y="17"/>
                  </a:cubicBezTo>
                  <a:cubicBezTo>
                    <a:pt x="15" y="19"/>
                    <a:pt x="10" y="20"/>
                    <a:pt x="7" y="20"/>
                  </a:cubicBezTo>
                  <a:cubicBezTo>
                    <a:pt x="4" y="19"/>
                    <a:pt x="4" y="22"/>
                    <a:pt x="7" y="23"/>
                  </a:cubicBezTo>
                  <a:cubicBezTo>
                    <a:pt x="10" y="24"/>
                    <a:pt x="17" y="29"/>
                    <a:pt x="17" y="34"/>
                  </a:cubicBezTo>
                  <a:cubicBezTo>
                    <a:pt x="17" y="40"/>
                    <a:pt x="17" y="44"/>
                    <a:pt x="12" y="45"/>
                  </a:cubicBezTo>
                  <a:cubicBezTo>
                    <a:pt x="6" y="46"/>
                    <a:pt x="0" y="47"/>
                    <a:pt x="0" y="55"/>
                  </a:cubicBezTo>
                  <a:cubicBezTo>
                    <a:pt x="0" y="55"/>
                    <a:pt x="3" y="57"/>
                    <a:pt x="5" y="58"/>
                  </a:cubicBezTo>
                  <a:cubicBezTo>
                    <a:pt x="8" y="58"/>
                    <a:pt x="14" y="61"/>
                    <a:pt x="16" y="62"/>
                  </a:cubicBezTo>
                  <a:cubicBezTo>
                    <a:pt x="18" y="63"/>
                    <a:pt x="23" y="61"/>
                    <a:pt x="23" y="57"/>
                  </a:cubicBezTo>
                  <a:cubicBezTo>
                    <a:pt x="24" y="52"/>
                    <a:pt x="24" y="20"/>
                    <a:pt x="25" y="14"/>
                  </a:cubicBezTo>
                  <a:cubicBezTo>
                    <a:pt x="25" y="9"/>
                    <a:pt x="25" y="3"/>
                    <a:pt x="25" y="2"/>
                  </a:cubicBezTo>
                  <a:cubicBezTo>
                    <a:pt x="25" y="1"/>
                    <a:pt x="22" y="0"/>
                    <a:pt x="22" y="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2224" name="Group 176"/>
          <p:cNvGrpSpPr/>
          <p:nvPr/>
        </p:nvGrpSpPr>
        <p:grpSpPr>
          <a:xfrm>
            <a:off x="1066800" y="5562600"/>
            <a:ext cx="533400" cy="492125"/>
            <a:chOff x="0" y="0"/>
            <a:chExt cx="1062" cy="981"/>
          </a:xfrm>
        </p:grpSpPr>
        <p:sp>
          <p:nvSpPr>
            <p:cNvPr id="1201" name="Freeform 177"/>
            <p:cNvSpPr/>
            <p:nvPr/>
          </p:nvSpPr>
          <p:spPr bwMode="auto">
            <a:xfrm>
              <a:off x="25" y="0"/>
              <a:ext cx="207" cy="81"/>
            </a:xfrm>
            <a:custGeom>
              <a:avLst/>
              <a:gdLst/>
              <a:ahLst/>
              <a:cxnLst>
                <a:cxn ang="0">
                  <a:pos x="30" y="12"/>
                </a:cxn>
                <a:cxn ang="0">
                  <a:pos x="37" y="10"/>
                </a:cxn>
                <a:cxn ang="0">
                  <a:pos x="38" y="9"/>
                </a:cxn>
                <a:cxn ang="0">
                  <a:pos x="31" y="1"/>
                </a:cxn>
                <a:cxn ang="0">
                  <a:pos x="8" y="11"/>
                </a:cxn>
                <a:cxn ang="0">
                  <a:pos x="30" y="12"/>
                </a:cxn>
              </a:cxnLst>
              <a:rect l="0" t="0" r="r" b="b"/>
              <a:pathLst>
                <a:path w="41" h="16">
                  <a:moveTo>
                    <a:pt x="30" y="12"/>
                  </a:moveTo>
                  <a:cubicBezTo>
                    <a:pt x="34" y="11"/>
                    <a:pt x="36" y="10"/>
                    <a:pt x="37" y="10"/>
                  </a:cubicBezTo>
                  <a:cubicBezTo>
                    <a:pt x="37" y="10"/>
                    <a:pt x="38" y="9"/>
                    <a:pt x="38" y="9"/>
                  </a:cubicBezTo>
                  <a:cubicBezTo>
                    <a:pt x="41" y="6"/>
                    <a:pt x="37" y="1"/>
                    <a:pt x="31" y="1"/>
                  </a:cubicBezTo>
                  <a:cubicBezTo>
                    <a:pt x="31" y="1"/>
                    <a:pt x="0" y="0"/>
                    <a:pt x="8" y="11"/>
                  </a:cubicBezTo>
                  <a:cubicBezTo>
                    <a:pt x="8" y="11"/>
                    <a:pt x="15" y="16"/>
                    <a:pt x="30" y="1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02" name="Freeform 178"/>
            <p:cNvSpPr>
              <a:spLocks noEditPoints="1"/>
            </p:cNvSpPr>
            <p:nvPr/>
          </p:nvSpPr>
          <p:spPr bwMode="auto">
            <a:xfrm>
              <a:off x="0" y="5"/>
              <a:ext cx="1062" cy="976"/>
            </a:xfrm>
            <a:custGeom>
              <a:avLst/>
              <a:gdLst/>
              <a:ahLst/>
              <a:cxnLst>
                <a:cxn ang="0">
                  <a:pos x="163" y="155"/>
                </a:cxn>
                <a:cxn ang="0">
                  <a:pos x="152" y="125"/>
                </a:cxn>
                <a:cxn ang="0">
                  <a:pos x="142" y="99"/>
                </a:cxn>
                <a:cxn ang="0">
                  <a:pos x="165" y="93"/>
                </a:cxn>
                <a:cxn ang="0">
                  <a:pos x="146" y="82"/>
                </a:cxn>
                <a:cxn ang="0">
                  <a:pos x="157" y="83"/>
                </a:cxn>
                <a:cxn ang="0">
                  <a:pos x="157" y="77"/>
                </a:cxn>
                <a:cxn ang="0">
                  <a:pos x="135" y="78"/>
                </a:cxn>
                <a:cxn ang="0">
                  <a:pos x="128" y="125"/>
                </a:cxn>
                <a:cxn ang="0">
                  <a:pos x="124" y="84"/>
                </a:cxn>
                <a:cxn ang="0">
                  <a:pos x="118" y="67"/>
                </a:cxn>
                <a:cxn ang="0">
                  <a:pos x="124" y="51"/>
                </a:cxn>
                <a:cxn ang="0">
                  <a:pos x="121" y="37"/>
                </a:cxn>
                <a:cxn ang="0">
                  <a:pos x="119" y="24"/>
                </a:cxn>
                <a:cxn ang="0">
                  <a:pos x="132" y="39"/>
                </a:cxn>
                <a:cxn ang="0">
                  <a:pos x="149" y="18"/>
                </a:cxn>
                <a:cxn ang="0">
                  <a:pos x="147" y="36"/>
                </a:cxn>
                <a:cxn ang="0">
                  <a:pos x="143" y="48"/>
                </a:cxn>
                <a:cxn ang="0">
                  <a:pos x="144" y="67"/>
                </a:cxn>
                <a:cxn ang="0">
                  <a:pos x="199" y="29"/>
                </a:cxn>
                <a:cxn ang="0">
                  <a:pos x="90" y="1"/>
                </a:cxn>
                <a:cxn ang="0">
                  <a:pos x="56" y="8"/>
                </a:cxn>
                <a:cxn ang="0">
                  <a:pos x="85" y="12"/>
                </a:cxn>
                <a:cxn ang="0">
                  <a:pos x="60" y="22"/>
                </a:cxn>
                <a:cxn ang="0">
                  <a:pos x="58" y="29"/>
                </a:cxn>
                <a:cxn ang="0">
                  <a:pos x="38" y="17"/>
                </a:cxn>
                <a:cxn ang="0">
                  <a:pos x="13" y="115"/>
                </a:cxn>
                <a:cxn ang="0">
                  <a:pos x="61" y="146"/>
                </a:cxn>
                <a:cxn ang="0">
                  <a:pos x="45" y="133"/>
                </a:cxn>
                <a:cxn ang="0">
                  <a:pos x="35" y="145"/>
                </a:cxn>
                <a:cxn ang="0">
                  <a:pos x="32" y="128"/>
                </a:cxn>
                <a:cxn ang="0">
                  <a:pos x="46" y="86"/>
                </a:cxn>
                <a:cxn ang="0">
                  <a:pos x="67" y="83"/>
                </a:cxn>
                <a:cxn ang="0">
                  <a:pos x="71" y="95"/>
                </a:cxn>
                <a:cxn ang="0">
                  <a:pos x="61" y="121"/>
                </a:cxn>
                <a:cxn ang="0">
                  <a:pos x="91" y="180"/>
                </a:cxn>
                <a:cxn ang="0">
                  <a:pos x="186" y="166"/>
                </a:cxn>
                <a:cxn ang="0">
                  <a:pos x="182" y="66"/>
                </a:cxn>
                <a:cxn ang="0">
                  <a:pos x="165" y="60"/>
                </a:cxn>
                <a:cxn ang="0">
                  <a:pos x="113" y="61"/>
                </a:cxn>
                <a:cxn ang="0">
                  <a:pos x="108" y="87"/>
                </a:cxn>
                <a:cxn ang="0">
                  <a:pos x="114" y="50"/>
                </a:cxn>
                <a:cxn ang="0">
                  <a:pos x="89" y="26"/>
                </a:cxn>
                <a:cxn ang="0">
                  <a:pos x="105" y="35"/>
                </a:cxn>
                <a:cxn ang="0">
                  <a:pos x="61" y="72"/>
                </a:cxn>
                <a:cxn ang="0">
                  <a:pos x="24" y="37"/>
                </a:cxn>
                <a:cxn ang="0">
                  <a:pos x="68" y="40"/>
                </a:cxn>
                <a:cxn ang="0">
                  <a:pos x="79" y="40"/>
                </a:cxn>
                <a:cxn ang="0">
                  <a:pos x="108" y="45"/>
                </a:cxn>
                <a:cxn ang="0">
                  <a:pos x="99" y="93"/>
                </a:cxn>
                <a:cxn ang="0">
                  <a:pos x="93" y="51"/>
                </a:cxn>
                <a:cxn ang="0">
                  <a:pos x="61" y="72"/>
                </a:cxn>
                <a:cxn ang="0">
                  <a:pos x="80" y="82"/>
                </a:cxn>
                <a:cxn ang="0">
                  <a:pos x="88" y="58"/>
                </a:cxn>
                <a:cxn ang="0">
                  <a:pos x="102" y="145"/>
                </a:cxn>
                <a:cxn ang="0">
                  <a:pos x="82" y="96"/>
                </a:cxn>
                <a:cxn ang="0">
                  <a:pos x="117" y="106"/>
                </a:cxn>
              </a:cxnLst>
              <a:rect l="0" t="0" r="r" b="b"/>
              <a:pathLst>
                <a:path w="210" h="193">
                  <a:moveTo>
                    <a:pt x="186" y="166"/>
                  </a:moveTo>
                  <a:cubicBezTo>
                    <a:pt x="167" y="166"/>
                    <a:pt x="163" y="155"/>
                    <a:pt x="163" y="155"/>
                  </a:cubicBezTo>
                  <a:cubicBezTo>
                    <a:pt x="163" y="155"/>
                    <a:pt x="162" y="147"/>
                    <a:pt x="154" y="145"/>
                  </a:cubicBezTo>
                  <a:cubicBezTo>
                    <a:pt x="135" y="140"/>
                    <a:pt x="147" y="128"/>
                    <a:pt x="152" y="125"/>
                  </a:cubicBezTo>
                  <a:cubicBezTo>
                    <a:pt x="157" y="123"/>
                    <a:pt x="154" y="122"/>
                    <a:pt x="150" y="120"/>
                  </a:cubicBezTo>
                  <a:cubicBezTo>
                    <a:pt x="142" y="115"/>
                    <a:pt x="141" y="109"/>
                    <a:pt x="142" y="99"/>
                  </a:cubicBezTo>
                  <a:cubicBezTo>
                    <a:pt x="142" y="88"/>
                    <a:pt x="149" y="91"/>
                    <a:pt x="149" y="91"/>
                  </a:cubicBezTo>
                  <a:cubicBezTo>
                    <a:pt x="149" y="91"/>
                    <a:pt x="160" y="96"/>
                    <a:pt x="165" y="93"/>
                  </a:cubicBezTo>
                  <a:cubicBezTo>
                    <a:pt x="169" y="91"/>
                    <a:pt x="167" y="88"/>
                    <a:pt x="165" y="89"/>
                  </a:cubicBezTo>
                  <a:cubicBezTo>
                    <a:pt x="163" y="91"/>
                    <a:pt x="148" y="89"/>
                    <a:pt x="146" y="82"/>
                  </a:cubicBezTo>
                  <a:cubicBezTo>
                    <a:pt x="144" y="74"/>
                    <a:pt x="150" y="78"/>
                    <a:pt x="151" y="78"/>
                  </a:cubicBezTo>
                  <a:cubicBezTo>
                    <a:pt x="153" y="79"/>
                    <a:pt x="153" y="81"/>
                    <a:pt x="157" y="83"/>
                  </a:cubicBezTo>
                  <a:cubicBezTo>
                    <a:pt x="168" y="88"/>
                    <a:pt x="162" y="82"/>
                    <a:pt x="162" y="82"/>
                  </a:cubicBezTo>
                  <a:cubicBezTo>
                    <a:pt x="162" y="82"/>
                    <a:pt x="162" y="82"/>
                    <a:pt x="157" y="77"/>
                  </a:cubicBezTo>
                  <a:cubicBezTo>
                    <a:pt x="152" y="71"/>
                    <a:pt x="145" y="73"/>
                    <a:pt x="139" y="73"/>
                  </a:cubicBezTo>
                  <a:cubicBezTo>
                    <a:pt x="133" y="73"/>
                    <a:pt x="135" y="78"/>
                    <a:pt x="135" y="78"/>
                  </a:cubicBezTo>
                  <a:cubicBezTo>
                    <a:pt x="135" y="78"/>
                    <a:pt x="134" y="88"/>
                    <a:pt x="133" y="106"/>
                  </a:cubicBezTo>
                  <a:cubicBezTo>
                    <a:pt x="132" y="124"/>
                    <a:pt x="129" y="126"/>
                    <a:pt x="128" y="125"/>
                  </a:cubicBezTo>
                  <a:cubicBezTo>
                    <a:pt x="127" y="123"/>
                    <a:pt x="125" y="114"/>
                    <a:pt x="125" y="111"/>
                  </a:cubicBezTo>
                  <a:cubicBezTo>
                    <a:pt x="125" y="108"/>
                    <a:pt x="123" y="97"/>
                    <a:pt x="124" y="84"/>
                  </a:cubicBezTo>
                  <a:cubicBezTo>
                    <a:pt x="125" y="72"/>
                    <a:pt x="128" y="77"/>
                    <a:pt x="120" y="74"/>
                  </a:cubicBezTo>
                  <a:cubicBezTo>
                    <a:pt x="111" y="71"/>
                    <a:pt x="116" y="67"/>
                    <a:pt x="118" y="67"/>
                  </a:cubicBezTo>
                  <a:cubicBezTo>
                    <a:pt x="121" y="67"/>
                    <a:pt x="125" y="69"/>
                    <a:pt x="126" y="67"/>
                  </a:cubicBezTo>
                  <a:cubicBezTo>
                    <a:pt x="127" y="59"/>
                    <a:pt x="128" y="52"/>
                    <a:pt x="124" y="51"/>
                  </a:cubicBezTo>
                  <a:cubicBezTo>
                    <a:pt x="115" y="47"/>
                    <a:pt x="119" y="45"/>
                    <a:pt x="122" y="44"/>
                  </a:cubicBezTo>
                  <a:cubicBezTo>
                    <a:pt x="125" y="43"/>
                    <a:pt x="126" y="35"/>
                    <a:pt x="121" y="37"/>
                  </a:cubicBezTo>
                  <a:cubicBezTo>
                    <a:pt x="112" y="40"/>
                    <a:pt x="113" y="32"/>
                    <a:pt x="115" y="31"/>
                  </a:cubicBezTo>
                  <a:cubicBezTo>
                    <a:pt x="117" y="30"/>
                    <a:pt x="120" y="32"/>
                    <a:pt x="119" y="24"/>
                  </a:cubicBezTo>
                  <a:cubicBezTo>
                    <a:pt x="117" y="17"/>
                    <a:pt x="124" y="14"/>
                    <a:pt x="126" y="21"/>
                  </a:cubicBezTo>
                  <a:cubicBezTo>
                    <a:pt x="127" y="28"/>
                    <a:pt x="130" y="42"/>
                    <a:pt x="132" y="39"/>
                  </a:cubicBezTo>
                  <a:cubicBezTo>
                    <a:pt x="134" y="35"/>
                    <a:pt x="138" y="22"/>
                    <a:pt x="142" y="16"/>
                  </a:cubicBezTo>
                  <a:cubicBezTo>
                    <a:pt x="145" y="10"/>
                    <a:pt x="150" y="15"/>
                    <a:pt x="149" y="18"/>
                  </a:cubicBezTo>
                  <a:cubicBezTo>
                    <a:pt x="144" y="33"/>
                    <a:pt x="152" y="34"/>
                    <a:pt x="152" y="34"/>
                  </a:cubicBezTo>
                  <a:cubicBezTo>
                    <a:pt x="152" y="34"/>
                    <a:pt x="151" y="36"/>
                    <a:pt x="147" y="36"/>
                  </a:cubicBezTo>
                  <a:cubicBezTo>
                    <a:pt x="137" y="35"/>
                    <a:pt x="141" y="41"/>
                    <a:pt x="145" y="43"/>
                  </a:cubicBezTo>
                  <a:cubicBezTo>
                    <a:pt x="154" y="46"/>
                    <a:pt x="148" y="48"/>
                    <a:pt x="143" y="48"/>
                  </a:cubicBezTo>
                  <a:cubicBezTo>
                    <a:pt x="139" y="48"/>
                    <a:pt x="136" y="50"/>
                    <a:pt x="135" y="55"/>
                  </a:cubicBezTo>
                  <a:cubicBezTo>
                    <a:pt x="132" y="70"/>
                    <a:pt x="144" y="67"/>
                    <a:pt x="144" y="67"/>
                  </a:cubicBezTo>
                  <a:cubicBezTo>
                    <a:pt x="162" y="72"/>
                    <a:pt x="189" y="69"/>
                    <a:pt x="189" y="69"/>
                  </a:cubicBezTo>
                  <a:cubicBezTo>
                    <a:pt x="209" y="75"/>
                    <a:pt x="200" y="45"/>
                    <a:pt x="199" y="29"/>
                  </a:cubicBezTo>
                  <a:cubicBezTo>
                    <a:pt x="197" y="13"/>
                    <a:pt x="195" y="5"/>
                    <a:pt x="181" y="2"/>
                  </a:cubicBezTo>
                  <a:cubicBezTo>
                    <a:pt x="168" y="0"/>
                    <a:pt x="90" y="1"/>
                    <a:pt x="90" y="1"/>
                  </a:cubicBezTo>
                  <a:cubicBezTo>
                    <a:pt x="87" y="2"/>
                    <a:pt x="56" y="1"/>
                    <a:pt x="56" y="1"/>
                  </a:cubicBezTo>
                  <a:cubicBezTo>
                    <a:pt x="56" y="1"/>
                    <a:pt x="54" y="8"/>
                    <a:pt x="56" y="8"/>
                  </a:cubicBezTo>
                  <a:cubicBezTo>
                    <a:pt x="61" y="8"/>
                    <a:pt x="80" y="9"/>
                    <a:pt x="80" y="9"/>
                  </a:cubicBezTo>
                  <a:cubicBezTo>
                    <a:pt x="81" y="9"/>
                    <a:pt x="90" y="8"/>
                    <a:pt x="85" y="12"/>
                  </a:cubicBezTo>
                  <a:cubicBezTo>
                    <a:pt x="80" y="16"/>
                    <a:pt x="69" y="16"/>
                    <a:pt x="62" y="16"/>
                  </a:cubicBezTo>
                  <a:cubicBezTo>
                    <a:pt x="47" y="15"/>
                    <a:pt x="54" y="22"/>
                    <a:pt x="60" y="22"/>
                  </a:cubicBezTo>
                  <a:cubicBezTo>
                    <a:pt x="78" y="22"/>
                    <a:pt x="82" y="26"/>
                    <a:pt x="74" y="27"/>
                  </a:cubicBezTo>
                  <a:cubicBezTo>
                    <a:pt x="67" y="28"/>
                    <a:pt x="65" y="28"/>
                    <a:pt x="58" y="29"/>
                  </a:cubicBezTo>
                  <a:cubicBezTo>
                    <a:pt x="2" y="38"/>
                    <a:pt x="21" y="23"/>
                    <a:pt x="26" y="23"/>
                  </a:cubicBezTo>
                  <a:cubicBezTo>
                    <a:pt x="49" y="23"/>
                    <a:pt x="44" y="15"/>
                    <a:pt x="38" y="17"/>
                  </a:cubicBezTo>
                  <a:cubicBezTo>
                    <a:pt x="32" y="18"/>
                    <a:pt x="12" y="11"/>
                    <a:pt x="9" y="24"/>
                  </a:cubicBezTo>
                  <a:cubicBezTo>
                    <a:pt x="7" y="37"/>
                    <a:pt x="15" y="103"/>
                    <a:pt x="13" y="115"/>
                  </a:cubicBezTo>
                  <a:cubicBezTo>
                    <a:pt x="0" y="193"/>
                    <a:pt x="71" y="176"/>
                    <a:pt x="71" y="176"/>
                  </a:cubicBezTo>
                  <a:cubicBezTo>
                    <a:pt x="56" y="164"/>
                    <a:pt x="62" y="153"/>
                    <a:pt x="61" y="146"/>
                  </a:cubicBezTo>
                  <a:cubicBezTo>
                    <a:pt x="57" y="125"/>
                    <a:pt x="55" y="122"/>
                    <a:pt x="51" y="124"/>
                  </a:cubicBezTo>
                  <a:cubicBezTo>
                    <a:pt x="43" y="128"/>
                    <a:pt x="44" y="130"/>
                    <a:pt x="45" y="133"/>
                  </a:cubicBezTo>
                  <a:cubicBezTo>
                    <a:pt x="51" y="151"/>
                    <a:pt x="37" y="137"/>
                    <a:pt x="37" y="137"/>
                  </a:cubicBezTo>
                  <a:cubicBezTo>
                    <a:pt x="35" y="138"/>
                    <a:pt x="34" y="142"/>
                    <a:pt x="35" y="145"/>
                  </a:cubicBezTo>
                  <a:cubicBezTo>
                    <a:pt x="47" y="168"/>
                    <a:pt x="36" y="162"/>
                    <a:pt x="33" y="158"/>
                  </a:cubicBezTo>
                  <a:cubicBezTo>
                    <a:pt x="22" y="142"/>
                    <a:pt x="33" y="133"/>
                    <a:pt x="32" y="128"/>
                  </a:cubicBezTo>
                  <a:cubicBezTo>
                    <a:pt x="27" y="108"/>
                    <a:pt x="42" y="100"/>
                    <a:pt x="44" y="97"/>
                  </a:cubicBezTo>
                  <a:cubicBezTo>
                    <a:pt x="46" y="93"/>
                    <a:pt x="45" y="92"/>
                    <a:pt x="46" y="86"/>
                  </a:cubicBezTo>
                  <a:cubicBezTo>
                    <a:pt x="48" y="72"/>
                    <a:pt x="55" y="79"/>
                    <a:pt x="55" y="84"/>
                  </a:cubicBezTo>
                  <a:cubicBezTo>
                    <a:pt x="53" y="100"/>
                    <a:pt x="63" y="88"/>
                    <a:pt x="67" y="83"/>
                  </a:cubicBezTo>
                  <a:cubicBezTo>
                    <a:pt x="78" y="68"/>
                    <a:pt x="77" y="84"/>
                    <a:pt x="75" y="87"/>
                  </a:cubicBezTo>
                  <a:cubicBezTo>
                    <a:pt x="72" y="89"/>
                    <a:pt x="71" y="93"/>
                    <a:pt x="71" y="95"/>
                  </a:cubicBezTo>
                  <a:cubicBezTo>
                    <a:pt x="74" y="103"/>
                    <a:pt x="69" y="111"/>
                    <a:pt x="67" y="112"/>
                  </a:cubicBezTo>
                  <a:cubicBezTo>
                    <a:pt x="66" y="112"/>
                    <a:pt x="61" y="114"/>
                    <a:pt x="61" y="121"/>
                  </a:cubicBezTo>
                  <a:cubicBezTo>
                    <a:pt x="61" y="127"/>
                    <a:pt x="69" y="139"/>
                    <a:pt x="69" y="143"/>
                  </a:cubicBezTo>
                  <a:cubicBezTo>
                    <a:pt x="69" y="178"/>
                    <a:pt x="84" y="181"/>
                    <a:pt x="91" y="180"/>
                  </a:cubicBezTo>
                  <a:cubicBezTo>
                    <a:pt x="98" y="179"/>
                    <a:pt x="159" y="177"/>
                    <a:pt x="185" y="175"/>
                  </a:cubicBezTo>
                  <a:cubicBezTo>
                    <a:pt x="210" y="173"/>
                    <a:pt x="193" y="166"/>
                    <a:pt x="186" y="166"/>
                  </a:cubicBezTo>
                  <a:close/>
                  <a:moveTo>
                    <a:pt x="165" y="60"/>
                  </a:moveTo>
                  <a:cubicBezTo>
                    <a:pt x="203" y="61"/>
                    <a:pt x="185" y="64"/>
                    <a:pt x="182" y="66"/>
                  </a:cubicBezTo>
                  <a:cubicBezTo>
                    <a:pt x="178" y="68"/>
                    <a:pt x="182" y="66"/>
                    <a:pt x="167" y="65"/>
                  </a:cubicBezTo>
                  <a:cubicBezTo>
                    <a:pt x="152" y="65"/>
                    <a:pt x="165" y="60"/>
                    <a:pt x="165" y="60"/>
                  </a:cubicBezTo>
                  <a:close/>
                  <a:moveTo>
                    <a:pt x="114" y="50"/>
                  </a:moveTo>
                  <a:cubicBezTo>
                    <a:pt x="121" y="55"/>
                    <a:pt x="113" y="61"/>
                    <a:pt x="113" y="61"/>
                  </a:cubicBezTo>
                  <a:cubicBezTo>
                    <a:pt x="113" y="61"/>
                    <a:pt x="108" y="70"/>
                    <a:pt x="112" y="78"/>
                  </a:cubicBezTo>
                  <a:cubicBezTo>
                    <a:pt x="116" y="87"/>
                    <a:pt x="116" y="97"/>
                    <a:pt x="108" y="87"/>
                  </a:cubicBezTo>
                  <a:cubicBezTo>
                    <a:pt x="100" y="78"/>
                    <a:pt x="105" y="58"/>
                    <a:pt x="107" y="53"/>
                  </a:cubicBezTo>
                  <a:cubicBezTo>
                    <a:pt x="107" y="53"/>
                    <a:pt x="107" y="44"/>
                    <a:pt x="114" y="50"/>
                  </a:cubicBezTo>
                  <a:close/>
                  <a:moveTo>
                    <a:pt x="83" y="29"/>
                  </a:moveTo>
                  <a:cubicBezTo>
                    <a:pt x="83" y="25"/>
                    <a:pt x="89" y="26"/>
                    <a:pt x="89" y="26"/>
                  </a:cubicBezTo>
                  <a:cubicBezTo>
                    <a:pt x="89" y="26"/>
                    <a:pt x="99" y="30"/>
                    <a:pt x="104" y="30"/>
                  </a:cubicBezTo>
                  <a:cubicBezTo>
                    <a:pt x="108" y="29"/>
                    <a:pt x="114" y="35"/>
                    <a:pt x="105" y="35"/>
                  </a:cubicBezTo>
                  <a:cubicBezTo>
                    <a:pt x="96" y="35"/>
                    <a:pt x="82" y="39"/>
                    <a:pt x="83" y="29"/>
                  </a:cubicBezTo>
                  <a:close/>
                  <a:moveTo>
                    <a:pt x="61" y="72"/>
                  </a:moveTo>
                  <a:cubicBezTo>
                    <a:pt x="55" y="72"/>
                    <a:pt x="16" y="87"/>
                    <a:pt x="16" y="48"/>
                  </a:cubicBezTo>
                  <a:cubicBezTo>
                    <a:pt x="16" y="39"/>
                    <a:pt x="14" y="31"/>
                    <a:pt x="24" y="37"/>
                  </a:cubicBezTo>
                  <a:cubicBezTo>
                    <a:pt x="35" y="42"/>
                    <a:pt x="25" y="42"/>
                    <a:pt x="49" y="40"/>
                  </a:cubicBezTo>
                  <a:cubicBezTo>
                    <a:pt x="49" y="40"/>
                    <a:pt x="66" y="41"/>
                    <a:pt x="68" y="40"/>
                  </a:cubicBezTo>
                  <a:cubicBezTo>
                    <a:pt x="71" y="38"/>
                    <a:pt x="69" y="34"/>
                    <a:pt x="74" y="34"/>
                  </a:cubicBezTo>
                  <a:cubicBezTo>
                    <a:pt x="80" y="34"/>
                    <a:pt x="79" y="40"/>
                    <a:pt x="79" y="40"/>
                  </a:cubicBezTo>
                  <a:cubicBezTo>
                    <a:pt x="79" y="40"/>
                    <a:pt x="74" y="46"/>
                    <a:pt x="109" y="41"/>
                  </a:cubicBezTo>
                  <a:cubicBezTo>
                    <a:pt x="113" y="41"/>
                    <a:pt x="117" y="45"/>
                    <a:pt x="108" y="45"/>
                  </a:cubicBezTo>
                  <a:cubicBezTo>
                    <a:pt x="104" y="45"/>
                    <a:pt x="97" y="48"/>
                    <a:pt x="100" y="53"/>
                  </a:cubicBezTo>
                  <a:cubicBezTo>
                    <a:pt x="102" y="58"/>
                    <a:pt x="99" y="93"/>
                    <a:pt x="99" y="93"/>
                  </a:cubicBezTo>
                  <a:cubicBezTo>
                    <a:pt x="99" y="93"/>
                    <a:pt x="97" y="100"/>
                    <a:pt x="94" y="90"/>
                  </a:cubicBezTo>
                  <a:cubicBezTo>
                    <a:pt x="93" y="86"/>
                    <a:pt x="94" y="53"/>
                    <a:pt x="93" y="51"/>
                  </a:cubicBezTo>
                  <a:cubicBezTo>
                    <a:pt x="93" y="48"/>
                    <a:pt x="77" y="45"/>
                    <a:pt x="77" y="57"/>
                  </a:cubicBezTo>
                  <a:cubicBezTo>
                    <a:pt x="77" y="68"/>
                    <a:pt x="73" y="71"/>
                    <a:pt x="61" y="72"/>
                  </a:cubicBezTo>
                  <a:close/>
                  <a:moveTo>
                    <a:pt x="85" y="84"/>
                  </a:moveTo>
                  <a:cubicBezTo>
                    <a:pt x="82" y="88"/>
                    <a:pt x="78" y="90"/>
                    <a:pt x="80" y="82"/>
                  </a:cubicBezTo>
                  <a:cubicBezTo>
                    <a:pt x="81" y="74"/>
                    <a:pt x="83" y="63"/>
                    <a:pt x="83" y="57"/>
                  </a:cubicBezTo>
                  <a:cubicBezTo>
                    <a:pt x="83" y="57"/>
                    <a:pt x="87" y="50"/>
                    <a:pt x="88" y="58"/>
                  </a:cubicBezTo>
                  <a:cubicBezTo>
                    <a:pt x="89" y="66"/>
                    <a:pt x="87" y="81"/>
                    <a:pt x="85" y="84"/>
                  </a:cubicBezTo>
                  <a:close/>
                  <a:moveTo>
                    <a:pt x="102" y="145"/>
                  </a:moveTo>
                  <a:cubicBezTo>
                    <a:pt x="78" y="144"/>
                    <a:pt x="77" y="148"/>
                    <a:pt x="77" y="117"/>
                  </a:cubicBezTo>
                  <a:cubicBezTo>
                    <a:pt x="77" y="86"/>
                    <a:pt x="81" y="93"/>
                    <a:pt x="82" y="96"/>
                  </a:cubicBezTo>
                  <a:cubicBezTo>
                    <a:pt x="82" y="96"/>
                    <a:pt x="90" y="116"/>
                    <a:pt x="111" y="101"/>
                  </a:cubicBezTo>
                  <a:cubicBezTo>
                    <a:pt x="114" y="98"/>
                    <a:pt x="116" y="96"/>
                    <a:pt x="117" y="106"/>
                  </a:cubicBezTo>
                  <a:cubicBezTo>
                    <a:pt x="117" y="117"/>
                    <a:pt x="127" y="145"/>
                    <a:pt x="102" y="145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03" name="Freeform 179"/>
            <p:cNvSpPr/>
            <p:nvPr/>
          </p:nvSpPr>
          <p:spPr bwMode="auto">
            <a:xfrm>
              <a:off x="252" y="470"/>
              <a:ext cx="86" cy="102"/>
            </a:xfrm>
            <a:custGeom>
              <a:avLst/>
              <a:gdLst/>
              <a:ahLst/>
              <a:cxnLst>
                <a:cxn ang="0">
                  <a:pos x="14" y="5"/>
                </a:cxn>
                <a:cxn ang="0">
                  <a:pos x="9" y="20"/>
                </a:cxn>
                <a:cxn ang="0">
                  <a:pos x="14" y="5"/>
                </a:cxn>
              </a:cxnLst>
              <a:rect l="0" t="0" r="r" b="b"/>
              <a:pathLst>
                <a:path w="17" h="20">
                  <a:moveTo>
                    <a:pt x="14" y="5"/>
                  </a:moveTo>
                  <a:cubicBezTo>
                    <a:pt x="13" y="0"/>
                    <a:pt x="0" y="8"/>
                    <a:pt x="9" y="20"/>
                  </a:cubicBezTo>
                  <a:cubicBezTo>
                    <a:pt x="9" y="20"/>
                    <a:pt x="17" y="17"/>
                    <a:pt x="14" y="5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04" name="Freeform 180"/>
            <p:cNvSpPr/>
            <p:nvPr/>
          </p:nvSpPr>
          <p:spPr bwMode="auto">
            <a:xfrm>
              <a:off x="171" y="511"/>
              <a:ext cx="76" cy="136"/>
            </a:xfrm>
            <a:custGeom>
              <a:avLst/>
              <a:gdLst/>
              <a:ahLst/>
              <a:cxnLst>
                <a:cxn ang="0">
                  <a:pos x="7" y="10"/>
                </a:cxn>
                <a:cxn ang="0">
                  <a:pos x="4" y="25"/>
                </a:cxn>
                <a:cxn ang="0">
                  <a:pos x="15" y="16"/>
                </a:cxn>
                <a:cxn ang="0">
                  <a:pos x="13" y="8"/>
                </a:cxn>
                <a:cxn ang="0">
                  <a:pos x="7" y="10"/>
                </a:cxn>
              </a:cxnLst>
              <a:rect l="0" t="0" r="r" b="b"/>
              <a:pathLst>
                <a:path w="15" h="27">
                  <a:moveTo>
                    <a:pt x="7" y="10"/>
                  </a:moveTo>
                  <a:cubicBezTo>
                    <a:pt x="0" y="19"/>
                    <a:pt x="2" y="23"/>
                    <a:pt x="4" y="25"/>
                  </a:cubicBezTo>
                  <a:cubicBezTo>
                    <a:pt x="7" y="27"/>
                    <a:pt x="11" y="26"/>
                    <a:pt x="15" y="16"/>
                  </a:cubicBezTo>
                  <a:cubicBezTo>
                    <a:pt x="15" y="16"/>
                    <a:pt x="12" y="11"/>
                    <a:pt x="13" y="8"/>
                  </a:cubicBezTo>
                  <a:cubicBezTo>
                    <a:pt x="15" y="6"/>
                    <a:pt x="14" y="0"/>
                    <a:pt x="7" y="10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05" name="Freeform 181"/>
            <p:cNvSpPr/>
            <p:nvPr/>
          </p:nvSpPr>
          <p:spPr bwMode="auto">
            <a:xfrm>
              <a:off x="126" y="238"/>
              <a:ext cx="243" cy="116"/>
            </a:xfrm>
            <a:custGeom>
              <a:avLst/>
              <a:gdLst/>
              <a:ahLst/>
              <a:cxnLst>
                <a:cxn ang="0">
                  <a:pos x="40" y="2"/>
                </a:cxn>
                <a:cxn ang="0">
                  <a:pos x="9" y="1"/>
                </a:cxn>
                <a:cxn ang="0">
                  <a:pos x="1" y="9"/>
                </a:cxn>
                <a:cxn ang="0">
                  <a:pos x="22" y="21"/>
                </a:cxn>
                <a:cxn ang="0">
                  <a:pos x="34" y="20"/>
                </a:cxn>
                <a:cxn ang="0">
                  <a:pos x="40" y="19"/>
                </a:cxn>
                <a:cxn ang="0">
                  <a:pos x="40" y="2"/>
                </a:cxn>
              </a:cxnLst>
              <a:rect l="0" t="0" r="r" b="b"/>
              <a:pathLst>
                <a:path w="48" h="23">
                  <a:moveTo>
                    <a:pt x="40" y="2"/>
                  </a:moveTo>
                  <a:cubicBezTo>
                    <a:pt x="38" y="3"/>
                    <a:pt x="9" y="1"/>
                    <a:pt x="9" y="1"/>
                  </a:cubicBezTo>
                  <a:cubicBezTo>
                    <a:pt x="5" y="1"/>
                    <a:pt x="1" y="0"/>
                    <a:pt x="1" y="9"/>
                  </a:cubicBezTo>
                  <a:cubicBezTo>
                    <a:pt x="0" y="23"/>
                    <a:pt x="17" y="21"/>
                    <a:pt x="22" y="21"/>
                  </a:cubicBezTo>
                  <a:cubicBezTo>
                    <a:pt x="26" y="21"/>
                    <a:pt x="30" y="18"/>
                    <a:pt x="34" y="20"/>
                  </a:cubicBezTo>
                  <a:cubicBezTo>
                    <a:pt x="34" y="20"/>
                    <a:pt x="38" y="23"/>
                    <a:pt x="40" y="19"/>
                  </a:cubicBezTo>
                  <a:cubicBezTo>
                    <a:pt x="48" y="5"/>
                    <a:pt x="43" y="0"/>
                    <a:pt x="40" y="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06" name="Freeform 182"/>
            <p:cNvSpPr/>
            <p:nvPr/>
          </p:nvSpPr>
          <p:spPr bwMode="auto">
            <a:xfrm>
              <a:off x="404" y="561"/>
              <a:ext cx="177" cy="187"/>
            </a:xfrm>
            <a:custGeom>
              <a:avLst/>
              <a:gdLst/>
              <a:ahLst/>
              <a:cxnLst>
                <a:cxn ang="0">
                  <a:pos x="24" y="2"/>
                </a:cxn>
                <a:cxn ang="0">
                  <a:pos x="11" y="2"/>
                </a:cxn>
                <a:cxn ang="0">
                  <a:pos x="4" y="20"/>
                </a:cxn>
                <a:cxn ang="0">
                  <a:pos x="28" y="22"/>
                </a:cxn>
                <a:cxn ang="0">
                  <a:pos x="24" y="2"/>
                </a:cxn>
              </a:cxnLst>
              <a:rect l="0" t="0" r="r" b="b"/>
              <a:pathLst>
                <a:path w="35" h="37">
                  <a:moveTo>
                    <a:pt x="24" y="2"/>
                  </a:moveTo>
                  <a:cubicBezTo>
                    <a:pt x="19" y="3"/>
                    <a:pt x="11" y="2"/>
                    <a:pt x="11" y="2"/>
                  </a:cubicBezTo>
                  <a:cubicBezTo>
                    <a:pt x="0" y="2"/>
                    <a:pt x="5" y="14"/>
                    <a:pt x="4" y="20"/>
                  </a:cubicBezTo>
                  <a:cubicBezTo>
                    <a:pt x="3" y="27"/>
                    <a:pt x="22" y="37"/>
                    <a:pt x="28" y="22"/>
                  </a:cubicBezTo>
                  <a:cubicBezTo>
                    <a:pt x="35" y="7"/>
                    <a:pt x="28" y="0"/>
                    <a:pt x="24" y="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07" name="Freeform 183"/>
            <p:cNvSpPr/>
            <p:nvPr/>
          </p:nvSpPr>
          <p:spPr bwMode="auto">
            <a:xfrm>
              <a:off x="809" y="374"/>
              <a:ext cx="177" cy="36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4" y="5"/>
                </a:cxn>
                <a:cxn ang="0">
                  <a:pos x="5" y="0"/>
                </a:cxn>
              </a:cxnLst>
              <a:rect l="0" t="0" r="r" b="b"/>
              <a:pathLst>
                <a:path w="35" h="7">
                  <a:moveTo>
                    <a:pt x="5" y="0"/>
                  </a:moveTo>
                  <a:cubicBezTo>
                    <a:pt x="0" y="0"/>
                    <a:pt x="7" y="7"/>
                    <a:pt x="14" y="5"/>
                  </a:cubicBezTo>
                  <a:cubicBezTo>
                    <a:pt x="35" y="1"/>
                    <a:pt x="5" y="0"/>
                    <a:pt x="5" y="0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08" name="Freeform 184"/>
            <p:cNvSpPr/>
            <p:nvPr/>
          </p:nvSpPr>
          <p:spPr bwMode="auto">
            <a:xfrm>
              <a:off x="869" y="369"/>
              <a:ext cx="137" cy="81"/>
            </a:xfrm>
            <a:custGeom>
              <a:avLst/>
              <a:gdLst/>
              <a:ahLst/>
              <a:cxnLst>
                <a:cxn ang="0">
                  <a:pos x="7" y="13"/>
                </a:cxn>
                <a:cxn ang="0">
                  <a:pos x="25" y="6"/>
                </a:cxn>
                <a:cxn ang="0">
                  <a:pos x="17" y="1"/>
                </a:cxn>
                <a:cxn ang="0">
                  <a:pos x="7" y="11"/>
                </a:cxn>
                <a:cxn ang="0">
                  <a:pos x="7" y="13"/>
                </a:cxn>
              </a:cxnLst>
              <a:rect l="0" t="0" r="r" b="b"/>
              <a:pathLst>
                <a:path w="27" h="16">
                  <a:moveTo>
                    <a:pt x="7" y="13"/>
                  </a:moveTo>
                  <a:cubicBezTo>
                    <a:pt x="7" y="13"/>
                    <a:pt x="18" y="16"/>
                    <a:pt x="25" y="6"/>
                  </a:cubicBezTo>
                  <a:cubicBezTo>
                    <a:pt x="27" y="2"/>
                    <a:pt x="23" y="0"/>
                    <a:pt x="17" y="1"/>
                  </a:cubicBezTo>
                  <a:cubicBezTo>
                    <a:pt x="13" y="1"/>
                    <a:pt x="14" y="11"/>
                    <a:pt x="7" y="11"/>
                  </a:cubicBezTo>
                  <a:cubicBezTo>
                    <a:pt x="0" y="11"/>
                    <a:pt x="7" y="13"/>
                    <a:pt x="7" y="13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09" name="Freeform 185"/>
            <p:cNvSpPr/>
            <p:nvPr/>
          </p:nvSpPr>
          <p:spPr bwMode="auto">
            <a:xfrm>
              <a:off x="864" y="420"/>
              <a:ext cx="177" cy="86"/>
            </a:xfrm>
            <a:custGeom>
              <a:avLst/>
              <a:gdLst/>
              <a:ahLst/>
              <a:cxnLst>
                <a:cxn ang="0">
                  <a:pos x="25" y="6"/>
                </a:cxn>
                <a:cxn ang="0">
                  <a:pos x="8" y="10"/>
                </a:cxn>
                <a:cxn ang="0">
                  <a:pos x="6" y="13"/>
                </a:cxn>
                <a:cxn ang="0">
                  <a:pos x="27" y="12"/>
                </a:cxn>
                <a:cxn ang="0">
                  <a:pos x="25" y="6"/>
                </a:cxn>
              </a:cxnLst>
              <a:rect l="0" t="0" r="r" b="b"/>
              <a:pathLst>
                <a:path w="35" h="17">
                  <a:moveTo>
                    <a:pt x="25" y="6"/>
                  </a:moveTo>
                  <a:cubicBezTo>
                    <a:pt x="20" y="12"/>
                    <a:pt x="8" y="10"/>
                    <a:pt x="8" y="10"/>
                  </a:cubicBezTo>
                  <a:cubicBezTo>
                    <a:pt x="8" y="10"/>
                    <a:pt x="0" y="9"/>
                    <a:pt x="6" y="13"/>
                  </a:cubicBezTo>
                  <a:cubicBezTo>
                    <a:pt x="11" y="17"/>
                    <a:pt x="18" y="15"/>
                    <a:pt x="27" y="12"/>
                  </a:cubicBezTo>
                  <a:cubicBezTo>
                    <a:pt x="35" y="8"/>
                    <a:pt x="31" y="0"/>
                    <a:pt x="25" y="6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10" name="Freeform 186"/>
            <p:cNvSpPr/>
            <p:nvPr/>
          </p:nvSpPr>
          <p:spPr bwMode="auto">
            <a:xfrm>
              <a:off x="748" y="501"/>
              <a:ext cx="248" cy="60"/>
            </a:xfrm>
            <a:custGeom>
              <a:avLst/>
              <a:gdLst/>
              <a:ahLst/>
              <a:cxnLst>
                <a:cxn ang="0">
                  <a:pos x="40" y="3"/>
                </a:cxn>
                <a:cxn ang="0">
                  <a:pos x="29" y="1"/>
                </a:cxn>
                <a:cxn ang="0">
                  <a:pos x="7" y="0"/>
                </a:cxn>
                <a:cxn ang="0">
                  <a:pos x="2" y="5"/>
                </a:cxn>
                <a:cxn ang="0">
                  <a:pos x="20" y="8"/>
                </a:cxn>
                <a:cxn ang="0">
                  <a:pos x="41" y="8"/>
                </a:cxn>
                <a:cxn ang="0">
                  <a:pos x="40" y="3"/>
                </a:cxn>
              </a:cxnLst>
              <a:rect l="0" t="0" r="r" b="b"/>
              <a:pathLst>
                <a:path w="49" h="12">
                  <a:moveTo>
                    <a:pt x="40" y="3"/>
                  </a:moveTo>
                  <a:cubicBezTo>
                    <a:pt x="37" y="2"/>
                    <a:pt x="36" y="0"/>
                    <a:pt x="29" y="1"/>
                  </a:cubicBezTo>
                  <a:cubicBezTo>
                    <a:pt x="13" y="4"/>
                    <a:pt x="7" y="0"/>
                    <a:pt x="7" y="0"/>
                  </a:cubicBezTo>
                  <a:cubicBezTo>
                    <a:pt x="7" y="0"/>
                    <a:pt x="0" y="3"/>
                    <a:pt x="2" y="5"/>
                  </a:cubicBezTo>
                  <a:cubicBezTo>
                    <a:pt x="5" y="7"/>
                    <a:pt x="17" y="8"/>
                    <a:pt x="20" y="8"/>
                  </a:cubicBezTo>
                  <a:cubicBezTo>
                    <a:pt x="23" y="8"/>
                    <a:pt x="34" y="12"/>
                    <a:pt x="41" y="8"/>
                  </a:cubicBezTo>
                  <a:cubicBezTo>
                    <a:pt x="49" y="4"/>
                    <a:pt x="44" y="3"/>
                    <a:pt x="40" y="3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11" name="Freeform 187"/>
            <p:cNvSpPr/>
            <p:nvPr/>
          </p:nvSpPr>
          <p:spPr bwMode="auto">
            <a:xfrm>
              <a:off x="773" y="556"/>
              <a:ext cx="203" cy="56"/>
            </a:xfrm>
            <a:custGeom>
              <a:avLst/>
              <a:gdLst/>
              <a:ahLst/>
              <a:cxnLst>
                <a:cxn ang="0">
                  <a:pos x="37" y="2"/>
                </a:cxn>
                <a:cxn ang="0">
                  <a:pos x="26" y="4"/>
                </a:cxn>
                <a:cxn ang="0">
                  <a:pos x="13" y="3"/>
                </a:cxn>
                <a:cxn ang="0">
                  <a:pos x="1" y="2"/>
                </a:cxn>
                <a:cxn ang="0">
                  <a:pos x="35" y="8"/>
                </a:cxn>
                <a:cxn ang="0">
                  <a:pos x="37" y="2"/>
                </a:cxn>
              </a:cxnLst>
              <a:rect l="0" t="0" r="r" b="b"/>
              <a:pathLst>
                <a:path w="40" h="11">
                  <a:moveTo>
                    <a:pt x="37" y="2"/>
                  </a:moveTo>
                  <a:cubicBezTo>
                    <a:pt x="34" y="4"/>
                    <a:pt x="30" y="4"/>
                    <a:pt x="26" y="4"/>
                  </a:cubicBezTo>
                  <a:cubicBezTo>
                    <a:pt x="23" y="4"/>
                    <a:pt x="16" y="2"/>
                    <a:pt x="13" y="3"/>
                  </a:cubicBezTo>
                  <a:cubicBezTo>
                    <a:pt x="10" y="4"/>
                    <a:pt x="1" y="2"/>
                    <a:pt x="1" y="2"/>
                  </a:cubicBezTo>
                  <a:cubicBezTo>
                    <a:pt x="0" y="11"/>
                    <a:pt x="30" y="10"/>
                    <a:pt x="35" y="8"/>
                  </a:cubicBezTo>
                  <a:cubicBezTo>
                    <a:pt x="40" y="5"/>
                    <a:pt x="40" y="0"/>
                    <a:pt x="37" y="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12" name="Freeform 188"/>
            <p:cNvSpPr/>
            <p:nvPr/>
          </p:nvSpPr>
          <p:spPr bwMode="auto">
            <a:xfrm>
              <a:off x="763" y="602"/>
              <a:ext cx="207" cy="172"/>
            </a:xfrm>
            <a:custGeom>
              <a:avLst/>
              <a:gdLst/>
              <a:ahLst/>
              <a:cxnLst>
                <a:cxn ang="0">
                  <a:pos x="28" y="9"/>
                </a:cxn>
                <a:cxn ang="0">
                  <a:pos x="13" y="6"/>
                </a:cxn>
                <a:cxn ang="0">
                  <a:pos x="4" y="15"/>
                </a:cxn>
                <a:cxn ang="0">
                  <a:pos x="1" y="19"/>
                </a:cxn>
                <a:cxn ang="0">
                  <a:pos x="9" y="19"/>
                </a:cxn>
                <a:cxn ang="0">
                  <a:pos x="17" y="27"/>
                </a:cxn>
                <a:cxn ang="0">
                  <a:pos x="21" y="30"/>
                </a:cxn>
                <a:cxn ang="0">
                  <a:pos x="29" y="19"/>
                </a:cxn>
                <a:cxn ang="0">
                  <a:pos x="39" y="19"/>
                </a:cxn>
                <a:cxn ang="0">
                  <a:pos x="28" y="9"/>
                </a:cxn>
              </a:cxnLst>
              <a:rect l="0" t="0" r="r" b="b"/>
              <a:pathLst>
                <a:path w="41" h="34">
                  <a:moveTo>
                    <a:pt x="28" y="9"/>
                  </a:moveTo>
                  <a:cubicBezTo>
                    <a:pt x="28" y="6"/>
                    <a:pt x="14" y="0"/>
                    <a:pt x="13" y="6"/>
                  </a:cubicBezTo>
                  <a:cubicBezTo>
                    <a:pt x="11" y="12"/>
                    <a:pt x="4" y="15"/>
                    <a:pt x="4" y="15"/>
                  </a:cubicBezTo>
                  <a:cubicBezTo>
                    <a:pt x="0" y="16"/>
                    <a:pt x="0" y="16"/>
                    <a:pt x="1" y="19"/>
                  </a:cubicBezTo>
                  <a:cubicBezTo>
                    <a:pt x="1" y="22"/>
                    <a:pt x="4" y="24"/>
                    <a:pt x="9" y="19"/>
                  </a:cubicBezTo>
                  <a:cubicBezTo>
                    <a:pt x="17" y="10"/>
                    <a:pt x="17" y="26"/>
                    <a:pt x="17" y="27"/>
                  </a:cubicBezTo>
                  <a:cubicBezTo>
                    <a:pt x="18" y="29"/>
                    <a:pt x="19" y="34"/>
                    <a:pt x="21" y="30"/>
                  </a:cubicBezTo>
                  <a:cubicBezTo>
                    <a:pt x="22" y="26"/>
                    <a:pt x="25" y="14"/>
                    <a:pt x="29" y="19"/>
                  </a:cubicBezTo>
                  <a:cubicBezTo>
                    <a:pt x="35" y="27"/>
                    <a:pt x="41" y="19"/>
                    <a:pt x="39" y="19"/>
                  </a:cubicBezTo>
                  <a:cubicBezTo>
                    <a:pt x="38" y="18"/>
                    <a:pt x="28" y="13"/>
                    <a:pt x="28" y="9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13" name="Freeform 189"/>
            <p:cNvSpPr/>
            <p:nvPr/>
          </p:nvSpPr>
          <p:spPr bwMode="auto">
            <a:xfrm>
              <a:off x="900" y="521"/>
              <a:ext cx="126" cy="318"/>
            </a:xfrm>
            <a:custGeom>
              <a:avLst/>
              <a:gdLst/>
              <a:ahLst/>
              <a:cxnLst>
                <a:cxn ang="0">
                  <a:pos x="22" y="2"/>
                </a:cxn>
                <a:cxn ang="0">
                  <a:pos x="18" y="17"/>
                </a:cxn>
                <a:cxn ang="0">
                  <a:pos x="7" y="20"/>
                </a:cxn>
                <a:cxn ang="0">
                  <a:pos x="7" y="23"/>
                </a:cxn>
                <a:cxn ang="0">
                  <a:pos x="17" y="34"/>
                </a:cxn>
                <a:cxn ang="0">
                  <a:pos x="12" y="45"/>
                </a:cxn>
                <a:cxn ang="0">
                  <a:pos x="0" y="55"/>
                </a:cxn>
                <a:cxn ang="0">
                  <a:pos x="5" y="58"/>
                </a:cxn>
                <a:cxn ang="0">
                  <a:pos x="16" y="62"/>
                </a:cxn>
                <a:cxn ang="0">
                  <a:pos x="23" y="57"/>
                </a:cxn>
                <a:cxn ang="0">
                  <a:pos x="25" y="14"/>
                </a:cxn>
                <a:cxn ang="0">
                  <a:pos x="25" y="2"/>
                </a:cxn>
                <a:cxn ang="0">
                  <a:pos x="22" y="2"/>
                </a:cxn>
              </a:cxnLst>
              <a:rect l="0" t="0" r="r" b="b"/>
              <a:pathLst>
                <a:path w="25" h="63">
                  <a:moveTo>
                    <a:pt x="22" y="2"/>
                  </a:moveTo>
                  <a:cubicBezTo>
                    <a:pt x="22" y="2"/>
                    <a:pt x="20" y="15"/>
                    <a:pt x="18" y="17"/>
                  </a:cubicBezTo>
                  <a:cubicBezTo>
                    <a:pt x="15" y="19"/>
                    <a:pt x="10" y="20"/>
                    <a:pt x="7" y="20"/>
                  </a:cubicBezTo>
                  <a:cubicBezTo>
                    <a:pt x="4" y="19"/>
                    <a:pt x="4" y="22"/>
                    <a:pt x="7" y="23"/>
                  </a:cubicBezTo>
                  <a:cubicBezTo>
                    <a:pt x="10" y="24"/>
                    <a:pt x="17" y="29"/>
                    <a:pt x="17" y="34"/>
                  </a:cubicBezTo>
                  <a:cubicBezTo>
                    <a:pt x="17" y="40"/>
                    <a:pt x="17" y="44"/>
                    <a:pt x="12" y="45"/>
                  </a:cubicBezTo>
                  <a:cubicBezTo>
                    <a:pt x="6" y="46"/>
                    <a:pt x="0" y="47"/>
                    <a:pt x="0" y="55"/>
                  </a:cubicBezTo>
                  <a:cubicBezTo>
                    <a:pt x="0" y="55"/>
                    <a:pt x="3" y="57"/>
                    <a:pt x="5" y="58"/>
                  </a:cubicBezTo>
                  <a:cubicBezTo>
                    <a:pt x="8" y="58"/>
                    <a:pt x="14" y="61"/>
                    <a:pt x="16" y="62"/>
                  </a:cubicBezTo>
                  <a:cubicBezTo>
                    <a:pt x="18" y="63"/>
                    <a:pt x="23" y="61"/>
                    <a:pt x="23" y="57"/>
                  </a:cubicBezTo>
                  <a:cubicBezTo>
                    <a:pt x="24" y="52"/>
                    <a:pt x="24" y="20"/>
                    <a:pt x="25" y="14"/>
                  </a:cubicBezTo>
                  <a:cubicBezTo>
                    <a:pt x="25" y="9"/>
                    <a:pt x="25" y="3"/>
                    <a:pt x="25" y="2"/>
                  </a:cubicBezTo>
                  <a:cubicBezTo>
                    <a:pt x="25" y="1"/>
                    <a:pt x="22" y="0"/>
                    <a:pt x="22" y="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2238" name="Group 190"/>
          <p:cNvGrpSpPr/>
          <p:nvPr/>
        </p:nvGrpSpPr>
        <p:grpSpPr>
          <a:xfrm>
            <a:off x="381000" y="3962400"/>
            <a:ext cx="533400" cy="492125"/>
            <a:chOff x="0" y="0"/>
            <a:chExt cx="1062" cy="981"/>
          </a:xfrm>
        </p:grpSpPr>
        <p:sp>
          <p:nvSpPr>
            <p:cNvPr id="1215" name="Freeform 191"/>
            <p:cNvSpPr/>
            <p:nvPr/>
          </p:nvSpPr>
          <p:spPr bwMode="auto">
            <a:xfrm>
              <a:off x="25" y="0"/>
              <a:ext cx="207" cy="81"/>
            </a:xfrm>
            <a:custGeom>
              <a:avLst/>
              <a:gdLst/>
              <a:ahLst/>
              <a:cxnLst>
                <a:cxn ang="0">
                  <a:pos x="30" y="12"/>
                </a:cxn>
                <a:cxn ang="0">
                  <a:pos x="37" y="10"/>
                </a:cxn>
                <a:cxn ang="0">
                  <a:pos x="38" y="9"/>
                </a:cxn>
                <a:cxn ang="0">
                  <a:pos x="31" y="1"/>
                </a:cxn>
                <a:cxn ang="0">
                  <a:pos x="8" y="11"/>
                </a:cxn>
                <a:cxn ang="0">
                  <a:pos x="30" y="12"/>
                </a:cxn>
              </a:cxnLst>
              <a:rect l="0" t="0" r="r" b="b"/>
              <a:pathLst>
                <a:path w="41" h="16">
                  <a:moveTo>
                    <a:pt x="30" y="12"/>
                  </a:moveTo>
                  <a:cubicBezTo>
                    <a:pt x="34" y="11"/>
                    <a:pt x="36" y="10"/>
                    <a:pt x="37" y="10"/>
                  </a:cubicBezTo>
                  <a:cubicBezTo>
                    <a:pt x="37" y="10"/>
                    <a:pt x="38" y="9"/>
                    <a:pt x="38" y="9"/>
                  </a:cubicBezTo>
                  <a:cubicBezTo>
                    <a:pt x="41" y="6"/>
                    <a:pt x="37" y="1"/>
                    <a:pt x="31" y="1"/>
                  </a:cubicBezTo>
                  <a:cubicBezTo>
                    <a:pt x="31" y="1"/>
                    <a:pt x="0" y="0"/>
                    <a:pt x="8" y="11"/>
                  </a:cubicBezTo>
                  <a:cubicBezTo>
                    <a:pt x="8" y="11"/>
                    <a:pt x="15" y="16"/>
                    <a:pt x="30" y="1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16" name="Freeform 192"/>
            <p:cNvSpPr>
              <a:spLocks noEditPoints="1"/>
            </p:cNvSpPr>
            <p:nvPr/>
          </p:nvSpPr>
          <p:spPr bwMode="auto">
            <a:xfrm>
              <a:off x="0" y="5"/>
              <a:ext cx="1062" cy="976"/>
            </a:xfrm>
            <a:custGeom>
              <a:avLst/>
              <a:gdLst/>
              <a:ahLst/>
              <a:cxnLst>
                <a:cxn ang="0">
                  <a:pos x="163" y="155"/>
                </a:cxn>
                <a:cxn ang="0">
                  <a:pos x="152" y="125"/>
                </a:cxn>
                <a:cxn ang="0">
                  <a:pos x="142" y="99"/>
                </a:cxn>
                <a:cxn ang="0">
                  <a:pos x="165" y="93"/>
                </a:cxn>
                <a:cxn ang="0">
                  <a:pos x="146" y="82"/>
                </a:cxn>
                <a:cxn ang="0">
                  <a:pos x="157" y="83"/>
                </a:cxn>
                <a:cxn ang="0">
                  <a:pos x="157" y="77"/>
                </a:cxn>
                <a:cxn ang="0">
                  <a:pos x="135" y="78"/>
                </a:cxn>
                <a:cxn ang="0">
                  <a:pos x="128" y="125"/>
                </a:cxn>
                <a:cxn ang="0">
                  <a:pos x="124" y="84"/>
                </a:cxn>
                <a:cxn ang="0">
                  <a:pos x="118" y="67"/>
                </a:cxn>
                <a:cxn ang="0">
                  <a:pos x="124" y="51"/>
                </a:cxn>
                <a:cxn ang="0">
                  <a:pos x="121" y="37"/>
                </a:cxn>
                <a:cxn ang="0">
                  <a:pos x="119" y="24"/>
                </a:cxn>
                <a:cxn ang="0">
                  <a:pos x="132" y="39"/>
                </a:cxn>
                <a:cxn ang="0">
                  <a:pos x="149" y="18"/>
                </a:cxn>
                <a:cxn ang="0">
                  <a:pos x="147" y="36"/>
                </a:cxn>
                <a:cxn ang="0">
                  <a:pos x="143" y="48"/>
                </a:cxn>
                <a:cxn ang="0">
                  <a:pos x="144" y="67"/>
                </a:cxn>
                <a:cxn ang="0">
                  <a:pos x="199" y="29"/>
                </a:cxn>
                <a:cxn ang="0">
                  <a:pos x="90" y="1"/>
                </a:cxn>
                <a:cxn ang="0">
                  <a:pos x="56" y="8"/>
                </a:cxn>
                <a:cxn ang="0">
                  <a:pos x="85" y="12"/>
                </a:cxn>
                <a:cxn ang="0">
                  <a:pos x="60" y="22"/>
                </a:cxn>
                <a:cxn ang="0">
                  <a:pos x="58" y="29"/>
                </a:cxn>
                <a:cxn ang="0">
                  <a:pos x="38" y="17"/>
                </a:cxn>
                <a:cxn ang="0">
                  <a:pos x="13" y="115"/>
                </a:cxn>
                <a:cxn ang="0">
                  <a:pos x="61" y="146"/>
                </a:cxn>
                <a:cxn ang="0">
                  <a:pos x="45" y="133"/>
                </a:cxn>
                <a:cxn ang="0">
                  <a:pos x="35" y="145"/>
                </a:cxn>
                <a:cxn ang="0">
                  <a:pos x="32" y="128"/>
                </a:cxn>
                <a:cxn ang="0">
                  <a:pos x="46" y="86"/>
                </a:cxn>
                <a:cxn ang="0">
                  <a:pos x="67" y="83"/>
                </a:cxn>
                <a:cxn ang="0">
                  <a:pos x="71" y="95"/>
                </a:cxn>
                <a:cxn ang="0">
                  <a:pos x="61" y="121"/>
                </a:cxn>
                <a:cxn ang="0">
                  <a:pos x="91" y="180"/>
                </a:cxn>
                <a:cxn ang="0">
                  <a:pos x="186" y="166"/>
                </a:cxn>
                <a:cxn ang="0">
                  <a:pos x="182" y="66"/>
                </a:cxn>
                <a:cxn ang="0">
                  <a:pos x="165" y="60"/>
                </a:cxn>
                <a:cxn ang="0">
                  <a:pos x="113" y="61"/>
                </a:cxn>
                <a:cxn ang="0">
                  <a:pos x="108" y="87"/>
                </a:cxn>
                <a:cxn ang="0">
                  <a:pos x="114" y="50"/>
                </a:cxn>
                <a:cxn ang="0">
                  <a:pos x="89" y="26"/>
                </a:cxn>
                <a:cxn ang="0">
                  <a:pos x="105" y="35"/>
                </a:cxn>
                <a:cxn ang="0">
                  <a:pos x="61" y="72"/>
                </a:cxn>
                <a:cxn ang="0">
                  <a:pos x="24" y="37"/>
                </a:cxn>
                <a:cxn ang="0">
                  <a:pos x="68" y="40"/>
                </a:cxn>
                <a:cxn ang="0">
                  <a:pos x="79" y="40"/>
                </a:cxn>
                <a:cxn ang="0">
                  <a:pos x="108" y="45"/>
                </a:cxn>
                <a:cxn ang="0">
                  <a:pos x="99" y="93"/>
                </a:cxn>
                <a:cxn ang="0">
                  <a:pos x="93" y="51"/>
                </a:cxn>
                <a:cxn ang="0">
                  <a:pos x="61" y="72"/>
                </a:cxn>
                <a:cxn ang="0">
                  <a:pos x="80" y="82"/>
                </a:cxn>
                <a:cxn ang="0">
                  <a:pos x="88" y="58"/>
                </a:cxn>
                <a:cxn ang="0">
                  <a:pos x="102" y="145"/>
                </a:cxn>
                <a:cxn ang="0">
                  <a:pos x="82" y="96"/>
                </a:cxn>
                <a:cxn ang="0">
                  <a:pos x="117" y="106"/>
                </a:cxn>
              </a:cxnLst>
              <a:rect l="0" t="0" r="r" b="b"/>
              <a:pathLst>
                <a:path w="210" h="193">
                  <a:moveTo>
                    <a:pt x="186" y="166"/>
                  </a:moveTo>
                  <a:cubicBezTo>
                    <a:pt x="167" y="166"/>
                    <a:pt x="163" y="155"/>
                    <a:pt x="163" y="155"/>
                  </a:cubicBezTo>
                  <a:cubicBezTo>
                    <a:pt x="163" y="155"/>
                    <a:pt x="162" y="147"/>
                    <a:pt x="154" y="145"/>
                  </a:cubicBezTo>
                  <a:cubicBezTo>
                    <a:pt x="135" y="140"/>
                    <a:pt x="147" y="128"/>
                    <a:pt x="152" y="125"/>
                  </a:cubicBezTo>
                  <a:cubicBezTo>
                    <a:pt x="157" y="123"/>
                    <a:pt x="154" y="122"/>
                    <a:pt x="150" y="120"/>
                  </a:cubicBezTo>
                  <a:cubicBezTo>
                    <a:pt x="142" y="115"/>
                    <a:pt x="141" y="109"/>
                    <a:pt x="142" y="99"/>
                  </a:cubicBezTo>
                  <a:cubicBezTo>
                    <a:pt x="142" y="88"/>
                    <a:pt x="149" y="91"/>
                    <a:pt x="149" y="91"/>
                  </a:cubicBezTo>
                  <a:cubicBezTo>
                    <a:pt x="149" y="91"/>
                    <a:pt x="160" y="96"/>
                    <a:pt x="165" y="93"/>
                  </a:cubicBezTo>
                  <a:cubicBezTo>
                    <a:pt x="169" y="91"/>
                    <a:pt x="167" y="88"/>
                    <a:pt x="165" y="89"/>
                  </a:cubicBezTo>
                  <a:cubicBezTo>
                    <a:pt x="163" y="91"/>
                    <a:pt x="148" y="89"/>
                    <a:pt x="146" y="82"/>
                  </a:cubicBezTo>
                  <a:cubicBezTo>
                    <a:pt x="144" y="74"/>
                    <a:pt x="150" y="78"/>
                    <a:pt x="151" y="78"/>
                  </a:cubicBezTo>
                  <a:cubicBezTo>
                    <a:pt x="153" y="79"/>
                    <a:pt x="153" y="81"/>
                    <a:pt x="157" y="83"/>
                  </a:cubicBezTo>
                  <a:cubicBezTo>
                    <a:pt x="168" y="88"/>
                    <a:pt x="162" y="82"/>
                    <a:pt x="162" y="82"/>
                  </a:cubicBezTo>
                  <a:cubicBezTo>
                    <a:pt x="162" y="82"/>
                    <a:pt x="162" y="82"/>
                    <a:pt x="157" y="77"/>
                  </a:cubicBezTo>
                  <a:cubicBezTo>
                    <a:pt x="152" y="71"/>
                    <a:pt x="145" y="73"/>
                    <a:pt x="139" y="73"/>
                  </a:cubicBezTo>
                  <a:cubicBezTo>
                    <a:pt x="133" y="73"/>
                    <a:pt x="135" y="78"/>
                    <a:pt x="135" y="78"/>
                  </a:cubicBezTo>
                  <a:cubicBezTo>
                    <a:pt x="135" y="78"/>
                    <a:pt x="134" y="88"/>
                    <a:pt x="133" y="106"/>
                  </a:cubicBezTo>
                  <a:cubicBezTo>
                    <a:pt x="132" y="124"/>
                    <a:pt x="129" y="126"/>
                    <a:pt x="128" y="125"/>
                  </a:cubicBezTo>
                  <a:cubicBezTo>
                    <a:pt x="127" y="123"/>
                    <a:pt x="125" y="114"/>
                    <a:pt x="125" y="111"/>
                  </a:cubicBezTo>
                  <a:cubicBezTo>
                    <a:pt x="125" y="108"/>
                    <a:pt x="123" y="97"/>
                    <a:pt x="124" y="84"/>
                  </a:cubicBezTo>
                  <a:cubicBezTo>
                    <a:pt x="125" y="72"/>
                    <a:pt x="128" y="77"/>
                    <a:pt x="120" y="74"/>
                  </a:cubicBezTo>
                  <a:cubicBezTo>
                    <a:pt x="111" y="71"/>
                    <a:pt x="116" y="67"/>
                    <a:pt x="118" y="67"/>
                  </a:cubicBezTo>
                  <a:cubicBezTo>
                    <a:pt x="121" y="67"/>
                    <a:pt x="125" y="69"/>
                    <a:pt x="126" y="67"/>
                  </a:cubicBezTo>
                  <a:cubicBezTo>
                    <a:pt x="127" y="59"/>
                    <a:pt x="128" y="52"/>
                    <a:pt x="124" y="51"/>
                  </a:cubicBezTo>
                  <a:cubicBezTo>
                    <a:pt x="115" y="47"/>
                    <a:pt x="119" y="45"/>
                    <a:pt x="122" y="44"/>
                  </a:cubicBezTo>
                  <a:cubicBezTo>
                    <a:pt x="125" y="43"/>
                    <a:pt x="126" y="35"/>
                    <a:pt x="121" y="37"/>
                  </a:cubicBezTo>
                  <a:cubicBezTo>
                    <a:pt x="112" y="40"/>
                    <a:pt x="113" y="32"/>
                    <a:pt x="115" y="31"/>
                  </a:cubicBezTo>
                  <a:cubicBezTo>
                    <a:pt x="117" y="30"/>
                    <a:pt x="120" y="32"/>
                    <a:pt x="119" y="24"/>
                  </a:cubicBezTo>
                  <a:cubicBezTo>
                    <a:pt x="117" y="17"/>
                    <a:pt x="124" y="14"/>
                    <a:pt x="126" y="21"/>
                  </a:cubicBezTo>
                  <a:cubicBezTo>
                    <a:pt x="127" y="28"/>
                    <a:pt x="130" y="42"/>
                    <a:pt x="132" y="39"/>
                  </a:cubicBezTo>
                  <a:cubicBezTo>
                    <a:pt x="134" y="35"/>
                    <a:pt x="138" y="22"/>
                    <a:pt x="142" y="16"/>
                  </a:cubicBezTo>
                  <a:cubicBezTo>
                    <a:pt x="145" y="10"/>
                    <a:pt x="150" y="15"/>
                    <a:pt x="149" y="18"/>
                  </a:cubicBezTo>
                  <a:cubicBezTo>
                    <a:pt x="144" y="33"/>
                    <a:pt x="152" y="34"/>
                    <a:pt x="152" y="34"/>
                  </a:cubicBezTo>
                  <a:cubicBezTo>
                    <a:pt x="152" y="34"/>
                    <a:pt x="151" y="36"/>
                    <a:pt x="147" y="36"/>
                  </a:cubicBezTo>
                  <a:cubicBezTo>
                    <a:pt x="137" y="35"/>
                    <a:pt x="141" y="41"/>
                    <a:pt x="145" y="43"/>
                  </a:cubicBezTo>
                  <a:cubicBezTo>
                    <a:pt x="154" y="46"/>
                    <a:pt x="148" y="48"/>
                    <a:pt x="143" y="48"/>
                  </a:cubicBezTo>
                  <a:cubicBezTo>
                    <a:pt x="139" y="48"/>
                    <a:pt x="136" y="50"/>
                    <a:pt x="135" y="55"/>
                  </a:cubicBezTo>
                  <a:cubicBezTo>
                    <a:pt x="132" y="70"/>
                    <a:pt x="144" y="67"/>
                    <a:pt x="144" y="67"/>
                  </a:cubicBezTo>
                  <a:cubicBezTo>
                    <a:pt x="162" y="72"/>
                    <a:pt x="189" y="69"/>
                    <a:pt x="189" y="69"/>
                  </a:cubicBezTo>
                  <a:cubicBezTo>
                    <a:pt x="209" y="75"/>
                    <a:pt x="200" y="45"/>
                    <a:pt x="199" y="29"/>
                  </a:cubicBezTo>
                  <a:cubicBezTo>
                    <a:pt x="197" y="13"/>
                    <a:pt x="195" y="5"/>
                    <a:pt x="181" y="2"/>
                  </a:cubicBezTo>
                  <a:cubicBezTo>
                    <a:pt x="168" y="0"/>
                    <a:pt x="90" y="1"/>
                    <a:pt x="90" y="1"/>
                  </a:cubicBezTo>
                  <a:cubicBezTo>
                    <a:pt x="87" y="2"/>
                    <a:pt x="56" y="1"/>
                    <a:pt x="56" y="1"/>
                  </a:cubicBezTo>
                  <a:cubicBezTo>
                    <a:pt x="56" y="1"/>
                    <a:pt x="54" y="8"/>
                    <a:pt x="56" y="8"/>
                  </a:cubicBezTo>
                  <a:cubicBezTo>
                    <a:pt x="61" y="8"/>
                    <a:pt x="80" y="9"/>
                    <a:pt x="80" y="9"/>
                  </a:cubicBezTo>
                  <a:cubicBezTo>
                    <a:pt x="81" y="9"/>
                    <a:pt x="90" y="8"/>
                    <a:pt x="85" y="12"/>
                  </a:cubicBezTo>
                  <a:cubicBezTo>
                    <a:pt x="80" y="16"/>
                    <a:pt x="69" y="16"/>
                    <a:pt x="62" y="16"/>
                  </a:cubicBezTo>
                  <a:cubicBezTo>
                    <a:pt x="47" y="15"/>
                    <a:pt x="54" y="22"/>
                    <a:pt x="60" y="22"/>
                  </a:cubicBezTo>
                  <a:cubicBezTo>
                    <a:pt x="78" y="22"/>
                    <a:pt x="82" y="26"/>
                    <a:pt x="74" y="27"/>
                  </a:cubicBezTo>
                  <a:cubicBezTo>
                    <a:pt x="67" y="28"/>
                    <a:pt x="65" y="28"/>
                    <a:pt x="58" y="29"/>
                  </a:cubicBezTo>
                  <a:cubicBezTo>
                    <a:pt x="2" y="38"/>
                    <a:pt x="21" y="23"/>
                    <a:pt x="26" y="23"/>
                  </a:cubicBezTo>
                  <a:cubicBezTo>
                    <a:pt x="49" y="23"/>
                    <a:pt x="44" y="15"/>
                    <a:pt x="38" y="17"/>
                  </a:cubicBezTo>
                  <a:cubicBezTo>
                    <a:pt x="32" y="18"/>
                    <a:pt x="12" y="11"/>
                    <a:pt x="9" y="24"/>
                  </a:cubicBezTo>
                  <a:cubicBezTo>
                    <a:pt x="7" y="37"/>
                    <a:pt x="15" y="103"/>
                    <a:pt x="13" y="115"/>
                  </a:cubicBezTo>
                  <a:cubicBezTo>
                    <a:pt x="0" y="193"/>
                    <a:pt x="71" y="176"/>
                    <a:pt x="71" y="176"/>
                  </a:cubicBezTo>
                  <a:cubicBezTo>
                    <a:pt x="56" y="164"/>
                    <a:pt x="62" y="153"/>
                    <a:pt x="61" y="146"/>
                  </a:cubicBezTo>
                  <a:cubicBezTo>
                    <a:pt x="57" y="125"/>
                    <a:pt x="55" y="122"/>
                    <a:pt x="51" y="124"/>
                  </a:cubicBezTo>
                  <a:cubicBezTo>
                    <a:pt x="43" y="128"/>
                    <a:pt x="44" y="130"/>
                    <a:pt x="45" y="133"/>
                  </a:cubicBezTo>
                  <a:cubicBezTo>
                    <a:pt x="51" y="151"/>
                    <a:pt x="37" y="137"/>
                    <a:pt x="37" y="137"/>
                  </a:cubicBezTo>
                  <a:cubicBezTo>
                    <a:pt x="35" y="138"/>
                    <a:pt x="34" y="142"/>
                    <a:pt x="35" y="145"/>
                  </a:cubicBezTo>
                  <a:cubicBezTo>
                    <a:pt x="47" y="168"/>
                    <a:pt x="36" y="162"/>
                    <a:pt x="33" y="158"/>
                  </a:cubicBezTo>
                  <a:cubicBezTo>
                    <a:pt x="22" y="142"/>
                    <a:pt x="33" y="133"/>
                    <a:pt x="32" y="128"/>
                  </a:cubicBezTo>
                  <a:cubicBezTo>
                    <a:pt x="27" y="108"/>
                    <a:pt x="42" y="100"/>
                    <a:pt x="44" y="97"/>
                  </a:cubicBezTo>
                  <a:cubicBezTo>
                    <a:pt x="46" y="93"/>
                    <a:pt x="45" y="92"/>
                    <a:pt x="46" y="86"/>
                  </a:cubicBezTo>
                  <a:cubicBezTo>
                    <a:pt x="48" y="72"/>
                    <a:pt x="55" y="79"/>
                    <a:pt x="55" y="84"/>
                  </a:cubicBezTo>
                  <a:cubicBezTo>
                    <a:pt x="53" y="100"/>
                    <a:pt x="63" y="88"/>
                    <a:pt x="67" y="83"/>
                  </a:cubicBezTo>
                  <a:cubicBezTo>
                    <a:pt x="78" y="68"/>
                    <a:pt x="77" y="84"/>
                    <a:pt x="75" y="87"/>
                  </a:cubicBezTo>
                  <a:cubicBezTo>
                    <a:pt x="72" y="89"/>
                    <a:pt x="71" y="93"/>
                    <a:pt x="71" y="95"/>
                  </a:cubicBezTo>
                  <a:cubicBezTo>
                    <a:pt x="74" y="103"/>
                    <a:pt x="69" y="111"/>
                    <a:pt x="67" y="112"/>
                  </a:cubicBezTo>
                  <a:cubicBezTo>
                    <a:pt x="66" y="112"/>
                    <a:pt x="61" y="114"/>
                    <a:pt x="61" y="121"/>
                  </a:cubicBezTo>
                  <a:cubicBezTo>
                    <a:pt x="61" y="127"/>
                    <a:pt x="69" y="139"/>
                    <a:pt x="69" y="143"/>
                  </a:cubicBezTo>
                  <a:cubicBezTo>
                    <a:pt x="69" y="178"/>
                    <a:pt x="84" y="181"/>
                    <a:pt x="91" y="180"/>
                  </a:cubicBezTo>
                  <a:cubicBezTo>
                    <a:pt x="98" y="179"/>
                    <a:pt x="159" y="177"/>
                    <a:pt x="185" y="175"/>
                  </a:cubicBezTo>
                  <a:cubicBezTo>
                    <a:pt x="210" y="173"/>
                    <a:pt x="193" y="166"/>
                    <a:pt x="186" y="166"/>
                  </a:cubicBezTo>
                  <a:close/>
                  <a:moveTo>
                    <a:pt x="165" y="60"/>
                  </a:moveTo>
                  <a:cubicBezTo>
                    <a:pt x="203" y="61"/>
                    <a:pt x="185" y="64"/>
                    <a:pt x="182" y="66"/>
                  </a:cubicBezTo>
                  <a:cubicBezTo>
                    <a:pt x="178" y="68"/>
                    <a:pt x="182" y="66"/>
                    <a:pt x="167" y="65"/>
                  </a:cubicBezTo>
                  <a:cubicBezTo>
                    <a:pt x="152" y="65"/>
                    <a:pt x="165" y="60"/>
                    <a:pt x="165" y="60"/>
                  </a:cubicBezTo>
                  <a:close/>
                  <a:moveTo>
                    <a:pt x="114" y="50"/>
                  </a:moveTo>
                  <a:cubicBezTo>
                    <a:pt x="121" y="55"/>
                    <a:pt x="113" y="61"/>
                    <a:pt x="113" y="61"/>
                  </a:cubicBezTo>
                  <a:cubicBezTo>
                    <a:pt x="113" y="61"/>
                    <a:pt x="108" y="70"/>
                    <a:pt x="112" y="78"/>
                  </a:cubicBezTo>
                  <a:cubicBezTo>
                    <a:pt x="116" y="87"/>
                    <a:pt x="116" y="97"/>
                    <a:pt x="108" y="87"/>
                  </a:cubicBezTo>
                  <a:cubicBezTo>
                    <a:pt x="100" y="78"/>
                    <a:pt x="105" y="58"/>
                    <a:pt x="107" y="53"/>
                  </a:cubicBezTo>
                  <a:cubicBezTo>
                    <a:pt x="107" y="53"/>
                    <a:pt x="107" y="44"/>
                    <a:pt x="114" y="50"/>
                  </a:cubicBezTo>
                  <a:close/>
                  <a:moveTo>
                    <a:pt x="83" y="29"/>
                  </a:moveTo>
                  <a:cubicBezTo>
                    <a:pt x="83" y="25"/>
                    <a:pt x="89" y="26"/>
                    <a:pt x="89" y="26"/>
                  </a:cubicBezTo>
                  <a:cubicBezTo>
                    <a:pt x="89" y="26"/>
                    <a:pt x="99" y="30"/>
                    <a:pt x="104" y="30"/>
                  </a:cubicBezTo>
                  <a:cubicBezTo>
                    <a:pt x="108" y="29"/>
                    <a:pt x="114" y="35"/>
                    <a:pt x="105" y="35"/>
                  </a:cubicBezTo>
                  <a:cubicBezTo>
                    <a:pt x="96" y="35"/>
                    <a:pt x="82" y="39"/>
                    <a:pt x="83" y="29"/>
                  </a:cubicBezTo>
                  <a:close/>
                  <a:moveTo>
                    <a:pt x="61" y="72"/>
                  </a:moveTo>
                  <a:cubicBezTo>
                    <a:pt x="55" y="72"/>
                    <a:pt x="16" y="87"/>
                    <a:pt x="16" y="48"/>
                  </a:cubicBezTo>
                  <a:cubicBezTo>
                    <a:pt x="16" y="39"/>
                    <a:pt x="14" y="31"/>
                    <a:pt x="24" y="37"/>
                  </a:cubicBezTo>
                  <a:cubicBezTo>
                    <a:pt x="35" y="42"/>
                    <a:pt x="25" y="42"/>
                    <a:pt x="49" y="40"/>
                  </a:cubicBezTo>
                  <a:cubicBezTo>
                    <a:pt x="49" y="40"/>
                    <a:pt x="66" y="41"/>
                    <a:pt x="68" y="40"/>
                  </a:cubicBezTo>
                  <a:cubicBezTo>
                    <a:pt x="71" y="38"/>
                    <a:pt x="69" y="34"/>
                    <a:pt x="74" y="34"/>
                  </a:cubicBezTo>
                  <a:cubicBezTo>
                    <a:pt x="80" y="34"/>
                    <a:pt x="79" y="40"/>
                    <a:pt x="79" y="40"/>
                  </a:cubicBezTo>
                  <a:cubicBezTo>
                    <a:pt x="79" y="40"/>
                    <a:pt x="74" y="46"/>
                    <a:pt x="109" y="41"/>
                  </a:cubicBezTo>
                  <a:cubicBezTo>
                    <a:pt x="113" y="41"/>
                    <a:pt x="117" y="45"/>
                    <a:pt x="108" y="45"/>
                  </a:cubicBezTo>
                  <a:cubicBezTo>
                    <a:pt x="104" y="45"/>
                    <a:pt x="97" y="48"/>
                    <a:pt x="100" y="53"/>
                  </a:cubicBezTo>
                  <a:cubicBezTo>
                    <a:pt x="102" y="58"/>
                    <a:pt x="99" y="93"/>
                    <a:pt x="99" y="93"/>
                  </a:cubicBezTo>
                  <a:cubicBezTo>
                    <a:pt x="99" y="93"/>
                    <a:pt x="97" y="100"/>
                    <a:pt x="94" y="90"/>
                  </a:cubicBezTo>
                  <a:cubicBezTo>
                    <a:pt x="93" y="86"/>
                    <a:pt x="94" y="53"/>
                    <a:pt x="93" y="51"/>
                  </a:cubicBezTo>
                  <a:cubicBezTo>
                    <a:pt x="93" y="48"/>
                    <a:pt x="77" y="45"/>
                    <a:pt x="77" y="57"/>
                  </a:cubicBezTo>
                  <a:cubicBezTo>
                    <a:pt x="77" y="68"/>
                    <a:pt x="73" y="71"/>
                    <a:pt x="61" y="72"/>
                  </a:cubicBezTo>
                  <a:close/>
                  <a:moveTo>
                    <a:pt x="85" y="84"/>
                  </a:moveTo>
                  <a:cubicBezTo>
                    <a:pt x="82" y="88"/>
                    <a:pt x="78" y="90"/>
                    <a:pt x="80" y="82"/>
                  </a:cubicBezTo>
                  <a:cubicBezTo>
                    <a:pt x="81" y="74"/>
                    <a:pt x="83" y="63"/>
                    <a:pt x="83" y="57"/>
                  </a:cubicBezTo>
                  <a:cubicBezTo>
                    <a:pt x="83" y="57"/>
                    <a:pt x="87" y="50"/>
                    <a:pt x="88" y="58"/>
                  </a:cubicBezTo>
                  <a:cubicBezTo>
                    <a:pt x="89" y="66"/>
                    <a:pt x="87" y="81"/>
                    <a:pt x="85" y="84"/>
                  </a:cubicBezTo>
                  <a:close/>
                  <a:moveTo>
                    <a:pt x="102" y="145"/>
                  </a:moveTo>
                  <a:cubicBezTo>
                    <a:pt x="78" y="144"/>
                    <a:pt x="77" y="148"/>
                    <a:pt x="77" y="117"/>
                  </a:cubicBezTo>
                  <a:cubicBezTo>
                    <a:pt x="77" y="86"/>
                    <a:pt x="81" y="93"/>
                    <a:pt x="82" y="96"/>
                  </a:cubicBezTo>
                  <a:cubicBezTo>
                    <a:pt x="82" y="96"/>
                    <a:pt x="90" y="116"/>
                    <a:pt x="111" y="101"/>
                  </a:cubicBezTo>
                  <a:cubicBezTo>
                    <a:pt x="114" y="98"/>
                    <a:pt x="116" y="96"/>
                    <a:pt x="117" y="106"/>
                  </a:cubicBezTo>
                  <a:cubicBezTo>
                    <a:pt x="117" y="117"/>
                    <a:pt x="127" y="145"/>
                    <a:pt x="102" y="145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17" name="Freeform 193"/>
            <p:cNvSpPr/>
            <p:nvPr/>
          </p:nvSpPr>
          <p:spPr bwMode="auto">
            <a:xfrm>
              <a:off x="252" y="470"/>
              <a:ext cx="86" cy="102"/>
            </a:xfrm>
            <a:custGeom>
              <a:avLst/>
              <a:gdLst/>
              <a:ahLst/>
              <a:cxnLst>
                <a:cxn ang="0">
                  <a:pos x="14" y="5"/>
                </a:cxn>
                <a:cxn ang="0">
                  <a:pos x="9" y="20"/>
                </a:cxn>
                <a:cxn ang="0">
                  <a:pos x="14" y="5"/>
                </a:cxn>
              </a:cxnLst>
              <a:rect l="0" t="0" r="r" b="b"/>
              <a:pathLst>
                <a:path w="17" h="20">
                  <a:moveTo>
                    <a:pt x="14" y="5"/>
                  </a:moveTo>
                  <a:cubicBezTo>
                    <a:pt x="13" y="0"/>
                    <a:pt x="0" y="8"/>
                    <a:pt x="9" y="20"/>
                  </a:cubicBezTo>
                  <a:cubicBezTo>
                    <a:pt x="9" y="20"/>
                    <a:pt x="17" y="17"/>
                    <a:pt x="14" y="5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18" name="Freeform 194"/>
            <p:cNvSpPr/>
            <p:nvPr/>
          </p:nvSpPr>
          <p:spPr bwMode="auto">
            <a:xfrm>
              <a:off x="171" y="511"/>
              <a:ext cx="76" cy="136"/>
            </a:xfrm>
            <a:custGeom>
              <a:avLst/>
              <a:gdLst/>
              <a:ahLst/>
              <a:cxnLst>
                <a:cxn ang="0">
                  <a:pos x="7" y="10"/>
                </a:cxn>
                <a:cxn ang="0">
                  <a:pos x="4" y="25"/>
                </a:cxn>
                <a:cxn ang="0">
                  <a:pos x="15" y="16"/>
                </a:cxn>
                <a:cxn ang="0">
                  <a:pos x="13" y="8"/>
                </a:cxn>
                <a:cxn ang="0">
                  <a:pos x="7" y="10"/>
                </a:cxn>
              </a:cxnLst>
              <a:rect l="0" t="0" r="r" b="b"/>
              <a:pathLst>
                <a:path w="15" h="27">
                  <a:moveTo>
                    <a:pt x="7" y="10"/>
                  </a:moveTo>
                  <a:cubicBezTo>
                    <a:pt x="0" y="19"/>
                    <a:pt x="2" y="23"/>
                    <a:pt x="4" y="25"/>
                  </a:cubicBezTo>
                  <a:cubicBezTo>
                    <a:pt x="7" y="27"/>
                    <a:pt x="11" y="26"/>
                    <a:pt x="15" y="16"/>
                  </a:cubicBezTo>
                  <a:cubicBezTo>
                    <a:pt x="15" y="16"/>
                    <a:pt x="12" y="11"/>
                    <a:pt x="13" y="8"/>
                  </a:cubicBezTo>
                  <a:cubicBezTo>
                    <a:pt x="15" y="6"/>
                    <a:pt x="14" y="0"/>
                    <a:pt x="7" y="10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19" name="Freeform 195"/>
            <p:cNvSpPr/>
            <p:nvPr/>
          </p:nvSpPr>
          <p:spPr bwMode="auto">
            <a:xfrm>
              <a:off x="126" y="238"/>
              <a:ext cx="243" cy="116"/>
            </a:xfrm>
            <a:custGeom>
              <a:avLst/>
              <a:gdLst/>
              <a:ahLst/>
              <a:cxnLst>
                <a:cxn ang="0">
                  <a:pos x="40" y="2"/>
                </a:cxn>
                <a:cxn ang="0">
                  <a:pos x="9" y="1"/>
                </a:cxn>
                <a:cxn ang="0">
                  <a:pos x="1" y="9"/>
                </a:cxn>
                <a:cxn ang="0">
                  <a:pos x="22" y="21"/>
                </a:cxn>
                <a:cxn ang="0">
                  <a:pos x="34" y="20"/>
                </a:cxn>
                <a:cxn ang="0">
                  <a:pos x="40" y="19"/>
                </a:cxn>
                <a:cxn ang="0">
                  <a:pos x="40" y="2"/>
                </a:cxn>
              </a:cxnLst>
              <a:rect l="0" t="0" r="r" b="b"/>
              <a:pathLst>
                <a:path w="48" h="23">
                  <a:moveTo>
                    <a:pt x="40" y="2"/>
                  </a:moveTo>
                  <a:cubicBezTo>
                    <a:pt x="38" y="3"/>
                    <a:pt x="9" y="1"/>
                    <a:pt x="9" y="1"/>
                  </a:cubicBezTo>
                  <a:cubicBezTo>
                    <a:pt x="5" y="1"/>
                    <a:pt x="1" y="0"/>
                    <a:pt x="1" y="9"/>
                  </a:cubicBezTo>
                  <a:cubicBezTo>
                    <a:pt x="0" y="23"/>
                    <a:pt x="17" y="21"/>
                    <a:pt x="22" y="21"/>
                  </a:cubicBezTo>
                  <a:cubicBezTo>
                    <a:pt x="26" y="21"/>
                    <a:pt x="30" y="18"/>
                    <a:pt x="34" y="20"/>
                  </a:cubicBezTo>
                  <a:cubicBezTo>
                    <a:pt x="34" y="20"/>
                    <a:pt x="38" y="23"/>
                    <a:pt x="40" y="19"/>
                  </a:cubicBezTo>
                  <a:cubicBezTo>
                    <a:pt x="48" y="5"/>
                    <a:pt x="43" y="0"/>
                    <a:pt x="40" y="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20" name="Freeform 196"/>
            <p:cNvSpPr/>
            <p:nvPr/>
          </p:nvSpPr>
          <p:spPr bwMode="auto">
            <a:xfrm>
              <a:off x="404" y="561"/>
              <a:ext cx="177" cy="187"/>
            </a:xfrm>
            <a:custGeom>
              <a:avLst/>
              <a:gdLst/>
              <a:ahLst/>
              <a:cxnLst>
                <a:cxn ang="0">
                  <a:pos x="24" y="2"/>
                </a:cxn>
                <a:cxn ang="0">
                  <a:pos x="11" y="2"/>
                </a:cxn>
                <a:cxn ang="0">
                  <a:pos x="4" y="20"/>
                </a:cxn>
                <a:cxn ang="0">
                  <a:pos x="28" y="22"/>
                </a:cxn>
                <a:cxn ang="0">
                  <a:pos x="24" y="2"/>
                </a:cxn>
              </a:cxnLst>
              <a:rect l="0" t="0" r="r" b="b"/>
              <a:pathLst>
                <a:path w="35" h="37">
                  <a:moveTo>
                    <a:pt x="24" y="2"/>
                  </a:moveTo>
                  <a:cubicBezTo>
                    <a:pt x="19" y="3"/>
                    <a:pt x="11" y="2"/>
                    <a:pt x="11" y="2"/>
                  </a:cubicBezTo>
                  <a:cubicBezTo>
                    <a:pt x="0" y="2"/>
                    <a:pt x="5" y="14"/>
                    <a:pt x="4" y="20"/>
                  </a:cubicBezTo>
                  <a:cubicBezTo>
                    <a:pt x="3" y="27"/>
                    <a:pt x="22" y="37"/>
                    <a:pt x="28" y="22"/>
                  </a:cubicBezTo>
                  <a:cubicBezTo>
                    <a:pt x="35" y="7"/>
                    <a:pt x="28" y="0"/>
                    <a:pt x="24" y="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21" name="Freeform 197"/>
            <p:cNvSpPr/>
            <p:nvPr/>
          </p:nvSpPr>
          <p:spPr bwMode="auto">
            <a:xfrm>
              <a:off x="809" y="374"/>
              <a:ext cx="177" cy="36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4" y="5"/>
                </a:cxn>
                <a:cxn ang="0">
                  <a:pos x="5" y="0"/>
                </a:cxn>
              </a:cxnLst>
              <a:rect l="0" t="0" r="r" b="b"/>
              <a:pathLst>
                <a:path w="35" h="7">
                  <a:moveTo>
                    <a:pt x="5" y="0"/>
                  </a:moveTo>
                  <a:cubicBezTo>
                    <a:pt x="0" y="0"/>
                    <a:pt x="7" y="7"/>
                    <a:pt x="14" y="5"/>
                  </a:cubicBezTo>
                  <a:cubicBezTo>
                    <a:pt x="35" y="1"/>
                    <a:pt x="5" y="0"/>
                    <a:pt x="5" y="0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22" name="Freeform 198"/>
            <p:cNvSpPr/>
            <p:nvPr/>
          </p:nvSpPr>
          <p:spPr bwMode="auto">
            <a:xfrm>
              <a:off x="869" y="369"/>
              <a:ext cx="137" cy="81"/>
            </a:xfrm>
            <a:custGeom>
              <a:avLst/>
              <a:gdLst/>
              <a:ahLst/>
              <a:cxnLst>
                <a:cxn ang="0">
                  <a:pos x="7" y="13"/>
                </a:cxn>
                <a:cxn ang="0">
                  <a:pos x="25" y="6"/>
                </a:cxn>
                <a:cxn ang="0">
                  <a:pos x="17" y="1"/>
                </a:cxn>
                <a:cxn ang="0">
                  <a:pos x="7" y="11"/>
                </a:cxn>
                <a:cxn ang="0">
                  <a:pos x="7" y="13"/>
                </a:cxn>
              </a:cxnLst>
              <a:rect l="0" t="0" r="r" b="b"/>
              <a:pathLst>
                <a:path w="27" h="16">
                  <a:moveTo>
                    <a:pt x="7" y="13"/>
                  </a:moveTo>
                  <a:cubicBezTo>
                    <a:pt x="7" y="13"/>
                    <a:pt x="18" y="16"/>
                    <a:pt x="25" y="6"/>
                  </a:cubicBezTo>
                  <a:cubicBezTo>
                    <a:pt x="27" y="2"/>
                    <a:pt x="23" y="0"/>
                    <a:pt x="17" y="1"/>
                  </a:cubicBezTo>
                  <a:cubicBezTo>
                    <a:pt x="13" y="1"/>
                    <a:pt x="14" y="11"/>
                    <a:pt x="7" y="11"/>
                  </a:cubicBezTo>
                  <a:cubicBezTo>
                    <a:pt x="0" y="11"/>
                    <a:pt x="7" y="13"/>
                    <a:pt x="7" y="13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23" name="Freeform 199"/>
            <p:cNvSpPr/>
            <p:nvPr/>
          </p:nvSpPr>
          <p:spPr bwMode="auto">
            <a:xfrm>
              <a:off x="864" y="420"/>
              <a:ext cx="177" cy="86"/>
            </a:xfrm>
            <a:custGeom>
              <a:avLst/>
              <a:gdLst/>
              <a:ahLst/>
              <a:cxnLst>
                <a:cxn ang="0">
                  <a:pos x="25" y="6"/>
                </a:cxn>
                <a:cxn ang="0">
                  <a:pos x="8" y="10"/>
                </a:cxn>
                <a:cxn ang="0">
                  <a:pos x="6" y="13"/>
                </a:cxn>
                <a:cxn ang="0">
                  <a:pos x="27" y="12"/>
                </a:cxn>
                <a:cxn ang="0">
                  <a:pos x="25" y="6"/>
                </a:cxn>
              </a:cxnLst>
              <a:rect l="0" t="0" r="r" b="b"/>
              <a:pathLst>
                <a:path w="35" h="17">
                  <a:moveTo>
                    <a:pt x="25" y="6"/>
                  </a:moveTo>
                  <a:cubicBezTo>
                    <a:pt x="20" y="12"/>
                    <a:pt x="8" y="10"/>
                    <a:pt x="8" y="10"/>
                  </a:cubicBezTo>
                  <a:cubicBezTo>
                    <a:pt x="8" y="10"/>
                    <a:pt x="0" y="9"/>
                    <a:pt x="6" y="13"/>
                  </a:cubicBezTo>
                  <a:cubicBezTo>
                    <a:pt x="11" y="17"/>
                    <a:pt x="18" y="15"/>
                    <a:pt x="27" y="12"/>
                  </a:cubicBezTo>
                  <a:cubicBezTo>
                    <a:pt x="35" y="8"/>
                    <a:pt x="31" y="0"/>
                    <a:pt x="25" y="6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24" name="Freeform 200"/>
            <p:cNvSpPr/>
            <p:nvPr/>
          </p:nvSpPr>
          <p:spPr bwMode="auto">
            <a:xfrm>
              <a:off x="748" y="501"/>
              <a:ext cx="248" cy="60"/>
            </a:xfrm>
            <a:custGeom>
              <a:avLst/>
              <a:gdLst/>
              <a:ahLst/>
              <a:cxnLst>
                <a:cxn ang="0">
                  <a:pos x="40" y="3"/>
                </a:cxn>
                <a:cxn ang="0">
                  <a:pos x="29" y="1"/>
                </a:cxn>
                <a:cxn ang="0">
                  <a:pos x="7" y="0"/>
                </a:cxn>
                <a:cxn ang="0">
                  <a:pos x="2" y="5"/>
                </a:cxn>
                <a:cxn ang="0">
                  <a:pos x="20" y="8"/>
                </a:cxn>
                <a:cxn ang="0">
                  <a:pos x="41" y="8"/>
                </a:cxn>
                <a:cxn ang="0">
                  <a:pos x="40" y="3"/>
                </a:cxn>
              </a:cxnLst>
              <a:rect l="0" t="0" r="r" b="b"/>
              <a:pathLst>
                <a:path w="49" h="12">
                  <a:moveTo>
                    <a:pt x="40" y="3"/>
                  </a:moveTo>
                  <a:cubicBezTo>
                    <a:pt x="37" y="2"/>
                    <a:pt x="36" y="0"/>
                    <a:pt x="29" y="1"/>
                  </a:cubicBezTo>
                  <a:cubicBezTo>
                    <a:pt x="13" y="4"/>
                    <a:pt x="7" y="0"/>
                    <a:pt x="7" y="0"/>
                  </a:cubicBezTo>
                  <a:cubicBezTo>
                    <a:pt x="7" y="0"/>
                    <a:pt x="0" y="3"/>
                    <a:pt x="2" y="5"/>
                  </a:cubicBezTo>
                  <a:cubicBezTo>
                    <a:pt x="5" y="7"/>
                    <a:pt x="17" y="8"/>
                    <a:pt x="20" y="8"/>
                  </a:cubicBezTo>
                  <a:cubicBezTo>
                    <a:pt x="23" y="8"/>
                    <a:pt x="34" y="12"/>
                    <a:pt x="41" y="8"/>
                  </a:cubicBezTo>
                  <a:cubicBezTo>
                    <a:pt x="49" y="4"/>
                    <a:pt x="44" y="3"/>
                    <a:pt x="40" y="3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25" name="Freeform 201"/>
            <p:cNvSpPr/>
            <p:nvPr/>
          </p:nvSpPr>
          <p:spPr bwMode="auto">
            <a:xfrm>
              <a:off x="773" y="556"/>
              <a:ext cx="203" cy="56"/>
            </a:xfrm>
            <a:custGeom>
              <a:avLst/>
              <a:gdLst/>
              <a:ahLst/>
              <a:cxnLst>
                <a:cxn ang="0">
                  <a:pos x="37" y="2"/>
                </a:cxn>
                <a:cxn ang="0">
                  <a:pos x="26" y="4"/>
                </a:cxn>
                <a:cxn ang="0">
                  <a:pos x="13" y="3"/>
                </a:cxn>
                <a:cxn ang="0">
                  <a:pos x="1" y="2"/>
                </a:cxn>
                <a:cxn ang="0">
                  <a:pos x="35" y="8"/>
                </a:cxn>
                <a:cxn ang="0">
                  <a:pos x="37" y="2"/>
                </a:cxn>
              </a:cxnLst>
              <a:rect l="0" t="0" r="r" b="b"/>
              <a:pathLst>
                <a:path w="40" h="11">
                  <a:moveTo>
                    <a:pt x="37" y="2"/>
                  </a:moveTo>
                  <a:cubicBezTo>
                    <a:pt x="34" y="4"/>
                    <a:pt x="30" y="4"/>
                    <a:pt x="26" y="4"/>
                  </a:cubicBezTo>
                  <a:cubicBezTo>
                    <a:pt x="23" y="4"/>
                    <a:pt x="16" y="2"/>
                    <a:pt x="13" y="3"/>
                  </a:cubicBezTo>
                  <a:cubicBezTo>
                    <a:pt x="10" y="4"/>
                    <a:pt x="1" y="2"/>
                    <a:pt x="1" y="2"/>
                  </a:cubicBezTo>
                  <a:cubicBezTo>
                    <a:pt x="0" y="11"/>
                    <a:pt x="30" y="10"/>
                    <a:pt x="35" y="8"/>
                  </a:cubicBezTo>
                  <a:cubicBezTo>
                    <a:pt x="40" y="5"/>
                    <a:pt x="40" y="0"/>
                    <a:pt x="37" y="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26" name="Freeform 202"/>
            <p:cNvSpPr/>
            <p:nvPr/>
          </p:nvSpPr>
          <p:spPr bwMode="auto">
            <a:xfrm>
              <a:off x="763" y="602"/>
              <a:ext cx="207" cy="172"/>
            </a:xfrm>
            <a:custGeom>
              <a:avLst/>
              <a:gdLst/>
              <a:ahLst/>
              <a:cxnLst>
                <a:cxn ang="0">
                  <a:pos x="28" y="9"/>
                </a:cxn>
                <a:cxn ang="0">
                  <a:pos x="13" y="6"/>
                </a:cxn>
                <a:cxn ang="0">
                  <a:pos x="4" y="15"/>
                </a:cxn>
                <a:cxn ang="0">
                  <a:pos x="1" y="19"/>
                </a:cxn>
                <a:cxn ang="0">
                  <a:pos x="9" y="19"/>
                </a:cxn>
                <a:cxn ang="0">
                  <a:pos x="17" y="27"/>
                </a:cxn>
                <a:cxn ang="0">
                  <a:pos x="21" y="30"/>
                </a:cxn>
                <a:cxn ang="0">
                  <a:pos x="29" y="19"/>
                </a:cxn>
                <a:cxn ang="0">
                  <a:pos x="39" y="19"/>
                </a:cxn>
                <a:cxn ang="0">
                  <a:pos x="28" y="9"/>
                </a:cxn>
              </a:cxnLst>
              <a:rect l="0" t="0" r="r" b="b"/>
              <a:pathLst>
                <a:path w="41" h="34">
                  <a:moveTo>
                    <a:pt x="28" y="9"/>
                  </a:moveTo>
                  <a:cubicBezTo>
                    <a:pt x="28" y="6"/>
                    <a:pt x="14" y="0"/>
                    <a:pt x="13" y="6"/>
                  </a:cubicBezTo>
                  <a:cubicBezTo>
                    <a:pt x="11" y="12"/>
                    <a:pt x="4" y="15"/>
                    <a:pt x="4" y="15"/>
                  </a:cubicBezTo>
                  <a:cubicBezTo>
                    <a:pt x="0" y="16"/>
                    <a:pt x="0" y="16"/>
                    <a:pt x="1" y="19"/>
                  </a:cubicBezTo>
                  <a:cubicBezTo>
                    <a:pt x="1" y="22"/>
                    <a:pt x="4" y="24"/>
                    <a:pt x="9" y="19"/>
                  </a:cubicBezTo>
                  <a:cubicBezTo>
                    <a:pt x="17" y="10"/>
                    <a:pt x="17" y="26"/>
                    <a:pt x="17" y="27"/>
                  </a:cubicBezTo>
                  <a:cubicBezTo>
                    <a:pt x="18" y="29"/>
                    <a:pt x="19" y="34"/>
                    <a:pt x="21" y="30"/>
                  </a:cubicBezTo>
                  <a:cubicBezTo>
                    <a:pt x="22" y="26"/>
                    <a:pt x="25" y="14"/>
                    <a:pt x="29" y="19"/>
                  </a:cubicBezTo>
                  <a:cubicBezTo>
                    <a:pt x="35" y="27"/>
                    <a:pt x="41" y="19"/>
                    <a:pt x="39" y="19"/>
                  </a:cubicBezTo>
                  <a:cubicBezTo>
                    <a:pt x="38" y="18"/>
                    <a:pt x="28" y="13"/>
                    <a:pt x="28" y="9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27" name="Freeform 203"/>
            <p:cNvSpPr/>
            <p:nvPr/>
          </p:nvSpPr>
          <p:spPr bwMode="auto">
            <a:xfrm>
              <a:off x="900" y="521"/>
              <a:ext cx="126" cy="318"/>
            </a:xfrm>
            <a:custGeom>
              <a:avLst/>
              <a:gdLst/>
              <a:ahLst/>
              <a:cxnLst>
                <a:cxn ang="0">
                  <a:pos x="22" y="2"/>
                </a:cxn>
                <a:cxn ang="0">
                  <a:pos x="18" y="17"/>
                </a:cxn>
                <a:cxn ang="0">
                  <a:pos x="7" y="20"/>
                </a:cxn>
                <a:cxn ang="0">
                  <a:pos x="7" y="23"/>
                </a:cxn>
                <a:cxn ang="0">
                  <a:pos x="17" y="34"/>
                </a:cxn>
                <a:cxn ang="0">
                  <a:pos x="12" y="45"/>
                </a:cxn>
                <a:cxn ang="0">
                  <a:pos x="0" y="55"/>
                </a:cxn>
                <a:cxn ang="0">
                  <a:pos x="5" y="58"/>
                </a:cxn>
                <a:cxn ang="0">
                  <a:pos x="16" y="62"/>
                </a:cxn>
                <a:cxn ang="0">
                  <a:pos x="23" y="57"/>
                </a:cxn>
                <a:cxn ang="0">
                  <a:pos x="25" y="14"/>
                </a:cxn>
                <a:cxn ang="0">
                  <a:pos x="25" y="2"/>
                </a:cxn>
                <a:cxn ang="0">
                  <a:pos x="22" y="2"/>
                </a:cxn>
              </a:cxnLst>
              <a:rect l="0" t="0" r="r" b="b"/>
              <a:pathLst>
                <a:path w="25" h="63">
                  <a:moveTo>
                    <a:pt x="22" y="2"/>
                  </a:moveTo>
                  <a:cubicBezTo>
                    <a:pt x="22" y="2"/>
                    <a:pt x="20" y="15"/>
                    <a:pt x="18" y="17"/>
                  </a:cubicBezTo>
                  <a:cubicBezTo>
                    <a:pt x="15" y="19"/>
                    <a:pt x="10" y="20"/>
                    <a:pt x="7" y="20"/>
                  </a:cubicBezTo>
                  <a:cubicBezTo>
                    <a:pt x="4" y="19"/>
                    <a:pt x="4" y="22"/>
                    <a:pt x="7" y="23"/>
                  </a:cubicBezTo>
                  <a:cubicBezTo>
                    <a:pt x="10" y="24"/>
                    <a:pt x="17" y="29"/>
                    <a:pt x="17" y="34"/>
                  </a:cubicBezTo>
                  <a:cubicBezTo>
                    <a:pt x="17" y="40"/>
                    <a:pt x="17" y="44"/>
                    <a:pt x="12" y="45"/>
                  </a:cubicBezTo>
                  <a:cubicBezTo>
                    <a:pt x="6" y="46"/>
                    <a:pt x="0" y="47"/>
                    <a:pt x="0" y="55"/>
                  </a:cubicBezTo>
                  <a:cubicBezTo>
                    <a:pt x="0" y="55"/>
                    <a:pt x="3" y="57"/>
                    <a:pt x="5" y="58"/>
                  </a:cubicBezTo>
                  <a:cubicBezTo>
                    <a:pt x="8" y="58"/>
                    <a:pt x="14" y="61"/>
                    <a:pt x="16" y="62"/>
                  </a:cubicBezTo>
                  <a:cubicBezTo>
                    <a:pt x="18" y="63"/>
                    <a:pt x="23" y="61"/>
                    <a:pt x="23" y="57"/>
                  </a:cubicBezTo>
                  <a:cubicBezTo>
                    <a:pt x="24" y="52"/>
                    <a:pt x="24" y="20"/>
                    <a:pt x="25" y="14"/>
                  </a:cubicBezTo>
                  <a:cubicBezTo>
                    <a:pt x="25" y="9"/>
                    <a:pt x="25" y="3"/>
                    <a:pt x="25" y="2"/>
                  </a:cubicBezTo>
                  <a:cubicBezTo>
                    <a:pt x="25" y="1"/>
                    <a:pt x="22" y="0"/>
                    <a:pt x="22" y="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2252" name="Group 204"/>
          <p:cNvGrpSpPr/>
          <p:nvPr/>
        </p:nvGrpSpPr>
        <p:grpSpPr>
          <a:xfrm>
            <a:off x="381000" y="5070475"/>
            <a:ext cx="533400" cy="492125"/>
            <a:chOff x="0" y="0"/>
            <a:chExt cx="1062" cy="981"/>
          </a:xfrm>
        </p:grpSpPr>
        <p:sp>
          <p:nvSpPr>
            <p:cNvPr id="1229" name="Freeform 205"/>
            <p:cNvSpPr/>
            <p:nvPr/>
          </p:nvSpPr>
          <p:spPr bwMode="auto">
            <a:xfrm>
              <a:off x="25" y="0"/>
              <a:ext cx="207" cy="81"/>
            </a:xfrm>
            <a:custGeom>
              <a:avLst/>
              <a:gdLst/>
              <a:ahLst/>
              <a:cxnLst>
                <a:cxn ang="0">
                  <a:pos x="30" y="12"/>
                </a:cxn>
                <a:cxn ang="0">
                  <a:pos x="37" y="10"/>
                </a:cxn>
                <a:cxn ang="0">
                  <a:pos x="38" y="9"/>
                </a:cxn>
                <a:cxn ang="0">
                  <a:pos x="31" y="1"/>
                </a:cxn>
                <a:cxn ang="0">
                  <a:pos x="8" y="11"/>
                </a:cxn>
                <a:cxn ang="0">
                  <a:pos x="30" y="12"/>
                </a:cxn>
              </a:cxnLst>
              <a:rect l="0" t="0" r="r" b="b"/>
              <a:pathLst>
                <a:path w="41" h="16">
                  <a:moveTo>
                    <a:pt x="30" y="12"/>
                  </a:moveTo>
                  <a:cubicBezTo>
                    <a:pt x="34" y="11"/>
                    <a:pt x="36" y="10"/>
                    <a:pt x="37" y="10"/>
                  </a:cubicBezTo>
                  <a:cubicBezTo>
                    <a:pt x="37" y="10"/>
                    <a:pt x="38" y="9"/>
                    <a:pt x="38" y="9"/>
                  </a:cubicBezTo>
                  <a:cubicBezTo>
                    <a:pt x="41" y="6"/>
                    <a:pt x="37" y="1"/>
                    <a:pt x="31" y="1"/>
                  </a:cubicBezTo>
                  <a:cubicBezTo>
                    <a:pt x="31" y="1"/>
                    <a:pt x="0" y="0"/>
                    <a:pt x="8" y="11"/>
                  </a:cubicBezTo>
                  <a:cubicBezTo>
                    <a:pt x="8" y="11"/>
                    <a:pt x="15" y="16"/>
                    <a:pt x="30" y="1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30" name="Freeform 206"/>
            <p:cNvSpPr>
              <a:spLocks noEditPoints="1"/>
            </p:cNvSpPr>
            <p:nvPr/>
          </p:nvSpPr>
          <p:spPr bwMode="auto">
            <a:xfrm>
              <a:off x="0" y="5"/>
              <a:ext cx="1062" cy="976"/>
            </a:xfrm>
            <a:custGeom>
              <a:avLst/>
              <a:gdLst/>
              <a:ahLst/>
              <a:cxnLst>
                <a:cxn ang="0">
                  <a:pos x="163" y="155"/>
                </a:cxn>
                <a:cxn ang="0">
                  <a:pos x="152" y="125"/>
                </a:cxn>
                <a:cxn ang="0">
                  <a:pos x="142" y="99"/>
                </a:cxn>
                <a:cxn ang="0">
                  <a:pos x="165" y="93"/>
                </a:cxn>
                <a:cxn ang="0">
                  <a:pos x="146" y="82"/>
                </a:cxn>
                <a:cxn ang="0">
                  <a:pos x="157" y="83"/>
                </a:cxn>
                <a:cxn ang="0">
                  <a:pos x="157" y="77"/>
                </a:cxn>
                <a:cxn ang="0">
                  <a:pos x="135" y="78"/>
                </a:cxn>
                <a:cxn ang="0">
                  <a:pos x="128" y="125"/>
                </a:cxn>
                <a:cxn ang="0">
                  <a:pos x="124" y="84"/>
                </a:cxn>
                <a:cxn ang="0">
                  <a:pos x="118" y="67"/>
                </a:cxn>
                <a:cxn ang="0">
                  <a:pos x="124" y="51"/>
                </a:cxn>
                <a:cxn ang="0">
                  <a:pos x="121" y="37"/>
                </a:cxn>
                <a:cxn ang="0">
                  <a:pos x="119" y="24"/>
                </a:cxn>
                <a:cxn ang="0">
                  <a:pos x="132" y="39"/>
                </a:cxn>
                <a:cxn ang="0">
                  <a:pos x="149" y="18"/>
                </a:cxn>
                <a:cxn ang="0">
                  <a:pos x="147" y="36"/>
                </a:cxn>
                <a:cxn ang="0">
                  <a:pos x="143" y="48"/>
                </a:cxn>
                <a:cxn ang="0">
                  <a:pos x="144" y="67"/>
                </a:cxn>
                <a:cxn ang="0">
                  <a:pos x="199" y="29"/>
                </a:cxn>
                <a:cxn ang="0">
                  <a:pos x="90" y="1"/>
                </a:cxn>
                <a:cxn ang="0">
                  <a:pos x="56" y="8"/>
                </a:cxn>
                <a:cxn ang="0">
                  <a:pos x="85" y="12"/>
                </a:cxn>
                <a:cxn ang="0">
                  <a:pos x="60" y="22"/>
                </a:cxn>
                <a:cxn ang="0">
                  <a:pos x="58" y="29"/>
                </a:cxn>
                <a:cxn ang="0">
                  <a:pos x="38" y="17"/>
                </a:cxn>
                <a:cxn ang="0">
                  <a:pos x="13" y="115"/>
                </a:cxn>
                <a:cxn ang="0">
                  <a:pos x="61" y="146"/>
                </a:cxn>
                <a:cxn ang="0">
                  <a:pos x="45" y="133"/>
                </a:cxn>
                <a:cxn ang="0">
                  <a:pos x="35" y="145"/>
                </a:cxn>
                <a:cxn ang="0">
                  <a:pos x="32" y="128"/>
                </a:cxn>
                <a:cxn ang="0">
                  <a:pos x="46" y="86"/>
                </a:cxn>
                <a:cxn ang="0">
                  <a:pos x="67" y="83"/>
                </a:cxn>
                <a:cxn ang="0">
                  <a:pos x="71" y="95"/>
                </a:cxn>
                <a:cxn ang="0">
                  <a:pos x="61" y="121"/>
                </a:cxn>
                <a:cxn ang="0">
                  <a:pos x="91" y="180"/>
                </a:cxn>
                <a:cxn ang="0">
                  <a:pos x="186" y="166"/>
                </a:cxn>
                <a:cxn ang="0">
                  <a:pos x="182" y="66"/>
                </a:cxn>
                <a:cxn ang="0">
                  <a:pos x="165" y="60"/>
                </a:cxn>
                <a:cxn ang="0">
                  <a:pos x="113" y="61"/>
                </a:cxn>
                <a:cxn ang="0">
                  <a:pos x="108" y="87"/>
                </a:cxn>
                <a:cxn ang="0">
                  <a:pos x="114" y="50"/>
                </a:cxn>
                <a:cxn ang="0">
                  <a:pos x="89" y="26"/>
                </a:cxn>
                <a:cxn ang="0">
                  <a:pos x="105" y="35"/>
                </a:cxn>
                <a:cxn ang="0">
                  <a:pos x="61" y="72"/>
                </a:cxn>
                <a:cxn ang="0">
                  <a:pos x="24" y="37"/>
                </a:cxn>
                <a:cxn ang="0">
                  <a:pos x="68" y="40"/>
                </a:cxn>
                <a:cxn ang="0">
                  <a:pos x="79" y="40"/>
                </a:cxn>
                <a:cxn ang="0">
                  <a:pos x="108" y="45"/>
                </a:cxn>
                <a:cxn ang="0">
                  <a:pos x="99" y="93"/>
                </a:cxn>
                <a:cxn ang="0">
                  <a:pos x="93" y="51"/>
                </a:cxn>
                <a:cxn ang="0">
                  <a:pos x="61" y="72"/>
                </a:cxn>
                <a:cxn ang="0">
                  <a:pos x="80" y="82"/>
                </a:cxn>
                <a:cxn ang="0">
                  <a:pos x="88" y="58"/>
                </a:cxn>
                <a:cxn ang="0">
                  <a:pos x="102" y="145"/>
                </a:cxn>
                <a:cxn ang="0">
                  <a:pos x="82" y="96"/>
                </a:cxn>
                <a:cxn ang="0">
                  <a:pos x="117" y="106"/>
                </a:cxn>
              </a:cxnLst>
              <a:rect l="0" t="0" r="r" b="b"/>
              <a:pathLst>
                <a:path w="210" h="193">
                  <a:moveTo>
                    <a:pt x="186" y="166"/>
                  </a:moveTo>
                  <a:cubicBezTo>
                    <a:pt x="167" y="166"/>
                    <a:pt x="163" y="155"/>
                    <a:pt x="163" y="155"/>
                  </a:cubicBezTo>
                  <a:cubicBezTo>
                    <a:pt x="163" y="155"/>
                    <a:pt x="162" y="147"/>
                    <a:pt x="154" y="145"/>
                  </a:cubicBezTo>
                  <a:cubicBezTo>
                    <a:pt x="135" y="140"/>
                    <a:pt x="147" y="128"/>
                    <a:pt x="152" y="125"/>
                  </a:cubicBezTo>
                  <a:cubicBezTo>
                    <a:pt x="157" y="123"/>
                    <a:pt x="154" y="122"/>
                    <a:pt x="150" y="120"/>
                  </a:cubicBezTo>
                  <a:cubicBezTo>
                    <a:pt x="142" y="115"/>
                    <a:pt x="141" y="109"/>
                    <a:pt x="142" y="99"/>
                  </a:cubicBezTo>
                  <a:cubicBezTo>
                    <a:pt x="142" y="88"/>
                    <a:pt x="149" y="91"/>
                    <a:pt x="149" y="91"/>
                  </a:cubicBezTo>
                  <a:cubicBezTo>
                    <a:pt x="149" y="91"/>
                    <a:pt x="160" y="96"/>
                    <a:pt x="165" y="93"/>
                  </a:cubicBezTo>
                  <a:cubicBezTo>
                    <a:pt x="169" y="91"/>
                    <a:pt x="167" y="88"/>
                    <a:pt x="165" y="89"/>
                  </a:cubicBezTo>
                  <a:cubicBezTo>
                    <a:pt x="163" y="91"/>
                    <a:pt x="148" y="89"/>
                    <a:pt x="146" y="82"/>
                  </a:cubicBezTo>
                  <a:cubicBezTo>
                    <a:pt x="144" y="74"/>
                    <a:pt x="150" y="78"/>
                    <a:pt x="151" y="78"/>
                  </a:cubicBezTo>
                  <a:cubicBezTo>
                    <a:pt x="153" y="79"/>
                    <a:pt x="153" y="81"/>
                    <a:pt x="157" y="83"/>
                  </a:cubicBezTo>
                  <a:cubicBezTo>
                    <a:pt x="168" y="88"/>
                    <a:pt x="162" y="82"/>
                    <a:pt x="162" y="82"/>
                  </a:cubicBezTo>
                  <a:cubicBezTo>
                    <a:pt x="162" y="82"/>
                    <a:pt x="162" y="82"/>
                    <a:pt x="157" y="77"/>
                  </a:cubicBezTo>
                  <a:cubicBezTo>
                    <a:pt x="152" y="71"/>
                    <a:pt x="145" y="73"/>
                    <a:pt x="139" y="73"/>
                  </a:cubicBezTo>
                  <a:cubicBezTo>
                    <a:pt x="133" y="73"/>
                    <a:pt x="135" y="78"/>
                    <a:pt x="135" y="78"/>
                  </a:cubicBezTo>
                  <a:cubicBezTo>
                    <a:pt x="135" y="78"/>
                    <a:pt x="134" y="88"/>
                    <a:pt x="133" y="106"/>
                  </a:cubicBezTo>
                  <a:cubicBezTo>
                    <a:pt x="132" y="124"/>
                    <a:pt x="129" y="126"/>
                    <a:pt x="128" y="125"/>
                  </a:cubicBezTo>
                  <a:cubicBezTo>
                    <a:pt x="127" y="123"/>
                    <a:pt x="125" y="114"/>
                    <a:pt x="125" y="111"/>
                  </a:cubicBezTo>
                  <a:cubicBezTo>
                    <a:pt x="125" y="108"/>
                    <a:pt x="123" y="97"/>
                    <a:pt x="124" y="84"/>
                  </a:cubicBezTo>
                  <a:cubicBezTo>
                    <a:pt x="125" y="72"/>
                    <a:pt x="128" y="77"/>
                    <a:pt x="120" y="74"/>
                  </a:cubicBezTo>
                  <a:cubicBezTo>
                    <a:pt x="111" y="71"/>
                    <a:pt x="116" y="67"/>
                    <a:pt x="118" y="67"/>
                  </a:cubicBezTo>
                  <a:cubicBezTo>
                    <a:pt x="121" y="67"/>
                    <a:pt x="125" y="69"/>
                    <a:pt x="126" y="67"/>
                  </a:cubicBezTo>
                  <a:cubicBezTo>
                    <a:pt x="127" y="59"/>
                    <a:pt x="128" y="52"/>
                    <a:pt x="124" y="51"/>
                  </a:cubicBezTo>
                  <a:cubicBezTo>
                    <a:pt x="115" y="47"/>
                    <a:pt x="119" y="45"/>
                    <a:pt x="122" y="44"/>
                  </a:cubicBezTo>
                  <a:cubicBezTo>
                    <a:pt x="125" y="43"/>
                    <a:pt x="126" y="35"/>
                    <a:pt x="121" y="37"/>
                  </a:cubicBezTo>
                  <a:cubicBezTo>
                    <a:pt x="112" y="40"/>
                    <a:pt x="113" y="32"/>
                    <a:pt x="115" y="31"/>
                  </a:cubicBezTo>
                  <a:cubicBezTo>
                    <a:pt x="117" y="30"/>
                    <a:pt x="120" y="32"/>
                    <a:pt x="119" y="24"/>
                  </a:cubicBezTo>
                  <a:cubicBezTo>
                    <a:pt x="117" y="17"/>
                    <a:pt x="124" y="14"/>
                    <a:pt x="126" y="21"/>
                  </a:cubicBezTo>
                  <a:cubicBezTo>
                    <a:pt x="127" y="28"/>
                    <a:pt x="130" y="42"/>
                    <a:pt x="132" y="39"/>
                  </a:cubicBezTo>
                  <a:cubicBezTo>
                    <a:pt x="134" y="35"/>
                    <a:pt x="138" y="22"/>
                    <a:pt x="142" y="16"/>
                  </a:cubicBezTo>
                  <a:cubicBezTo>
                    <a:pt x="145" y="10"/>
                    <a:pt x="150" y="15"/>
                    <a:pt x="149" y="18"/>
                  </a:cubicBezTo>
                  <a:cubicBezTo>
                    <a:pt x="144" y="33"/>
                    <a:pt x="152" y="34"/>
                    <a:pt x="152" y="34"/>
                  </a:cubicBezTo>
                  <a:cubicBezTo>
                    <a:pt x="152" y="34"/>
                    <a:pt x="151" y="36"/>
                    <a:pt x="147" y="36"/>
                  </a:cubicBezTo>
                  <a:cubicBezTo>
                    <a:pt x="137" y="35"/>
                    <a:pt x="141" y="41"/>
                    <a:pt x="145" y="43"/>
                  </a:cubicBezTo>
                  <a:cubicBezTo>
                    <a:pt x="154" y="46"/>
                    <a:pt x="148" y="48"/>
                    <a:pt x="143" y="48"/>
                  </a:cubicBezTo>
                  <a:cubicBezTo>
                    <a:pt x="139" y="48"/>
                    <a:pt x="136" y="50"/>
                    <a:pt x="135" y="55"/>
                  </a:cubicBezTo>
                  <a:cubicBezTo>
                    <a:pt x="132" y="70"/>
                    <a:pt x="144" y="67"/>
                    <a:pt x="144" y="67"/>
                  </a:cubicBezTo>
                  <a:cubicBezTo>
                    <a:pt x="162" y="72"/>
                    <a:pt x="189" y="69"/>
                    <a:pt x="189" y="69"/>
                  </a:cubicBezTo>
                  <a:cubicBezTo>
                    <a:pt x="209" y="75"/>
                    <a:pt x="200" y="45"/>
                    <a:pt x="199" y="29"/>
                  </a:cubicBezTo>
                  <a:cubicBezTo>
                    <a:pt x="197" y="13"/>
                    <a:pt x="195" y="5"/>
                    <a:pt x="181" y="2"/>
                  </a:cubicBezTo>
                  <a:cubicBezTo>
                    <a:pt x="168" y="0"/>
                    <a:pt x="90" y="1"/>
                    <a:pt x="90" y="1"/>
                  </a:cubicBezTo>
                  <a:cubicBezTo>
                    <a:pt x="87" y="2"/>
                    <a:pt x="56" y="1"/>
                    <a:pt x="56" y="1"/>
                  </a:cubicBezTo>
                  <a:cubicBezTo>
                    <a:pt x="56" y="1"/>
                    <a:pt x="54" y="8"/>
                    <a:pt x="56" y="8"/>
                  </a:cubicBezTo>
                  <a:cubicBezTo>
                    <a:pt x="61" y="8"/>
                    <a:pt x="80" y="9"/>
                    <a:pt x="80" y="9"/>
                  </a:cubicBezTo>
                  <a:cubicBezTo>
                    <a:pt x="81" y="9"/>
                    <a:pt x="90" y="8"/>
                    <a:pt x="85" y="12"/>
                  </a:cubicBezTo>
                  <a:cubicBezTo>
                    <a:pt x="80" y="16"/>
                    <a:pt x="69" y="16"/>
                    <a:pt x="62" y="16"/>
                  </a:cubicBezTo>
                  <a:cubicBezTo>
                    <a:pt x="47" y="15"/>
                    <a:pt x="54" y="22"/>
                    <a:pt x="60" y="22"/>
                  </a:cubicBezTo>
                  <a:cubicBezTo>
                    <a:pt x="78" y="22"/>
                    <a:pt x="82" y="26"/>
                    <a:pt x="74" y="27"/>
                  </a:cubicBezTo>
                  <a:cubicBezTo>
                    <a:pt x="67" y="28"/>
                    <a:pt x="65" y="28"/>
                    <a:pt x="58" y="29"/>
                  </a:cubicBezTo>
                  <a:cubicBezTo>
                    <a:pt x="2" y="38"/>
                    <a:pt x="21" y="23"/>
                    <a:pt x="26" y="23"/>
                  </a:cubicBezTo>
                  <a:cubicBezTo>
                    <a:pt x="49" y="23"/>
                    <a:pt x="44" y="15"/>
                    <a:pt x="38" y="17"/>
                  </a:cubicBezTo>
                  <a:cubicBezTo>
                    <a:pt x="32" y="18"/>
                    <a:pt x="12" y="11"/>
                    <a:pt x="9" y="24"/>
                  </a:cubicBezTo>
                  <a:cubicBezTo>
                    <a:pt x="7" y="37"/>
                    <a:pt x="15" y="103"/>
                    <a:pt x="13" y="115"/>
                  </a:cubicBezTo>
                  <a:cubicBezTo>
                    <a:pt x="0" y="193"/>
                    <a:pt x="71" y="176"/>
                    <a:pt x="71" y="176"/>
                  </a:cubicBezTo>
                  <a:cubicBezTo>
                    <a:pt x="56" y="164"/>
                    <a:pt x="62" y="153"/>
                    <a:pt x="61" y="146"/>
                  </a:cubicBezTo>
                  <a:cubicBezTo>
                    <a:pt x="57" y="125"/>
                    <a:pt x="55" y="122"/>
                    <a:pt x="51" y="124"/>
                  </a:cubicBezTo>
                  <a:cubicBezTo>
                    <a:pt x="43" y="128"/>
                    <a:pt x="44" y="130"/>
                    <a:pt x="45" y="133"/>
                  </a:cubicBezTo>
                  <a:cubicBezTo>
                    <a:pt x="51" y="151"/>
                    <a:pt x="37" y="137"/>
                    <a:pt x="37" y="137"/>
                  </a:cubicBezTo>
                  <a:cubicBezTo>
                    <a:pt x="35" y="138"/>
                    <a:pt x="34" y="142"/>
                    <a:pt x="35" y="145"/>
                  </a:cubicBezTo>
                  <a:cubicBezTo>
                    <a:pt x="47" y="168"/>
                    <a:pt x="36" y="162"/>
                    <a:pt x="33" y="158"/>
                  </a:cubicBezTo>
                  <a:cubicBezTo>
                    <a:pt x="22" y="142"/>
                    <a:pt x="33" y="133"/>
                    <a:pt x="32" y="128"/>
                  </a:cubicBezTo>
                  <a:cubicBezTo>
                    <a:pt x="27" y="108"/>
                    <a:pt x="42" y="100"/>
                    <a:pt x="44" y="97"/>
                  </a:cubicBezTo>
                  <a:cubicBezTo>
                    <a:pt x="46" y="93"/>
                    <a:pt x="45" y="92"/>
                    <a:pt x="46" y="86"/>
                  </a:cubicBezTo>
                  <a:cubicBezTo>
                    <a:pt x="48" y="72"/>
                    <a:pt x="55" y="79"/>
                    <a:pt x="55" y="84"/>
                  </a:cubicBezTo>
                  <a:cubicBezTo>
                    <a:pt x="53" y="100"/>
                    <a:pt x="63" y="88"/>
                    <a:pt x="67" y="83"/>
                  </a:cubicBezTo>
                  <a:cubicBezTo>
                    <a:pt x="78" y="68"/>
                    <a:pt x="77" y="84"/>
                    <a:pt x="75" y="87"/>
                  </a:cubicBezTo>
                  <a:cubicBezTo>
                    <a:pt x="72" y="89"/>
                    <a:pt x="71" y="93"/>
                    <a:pt x="71" y="95"/>
                  </a:cubicBezTo>
                  <a:cubicBezTo>
                    <a:pt x="74" y="103"/>
                    <a:pt x="69" y="111"/>
                    <a:pt x="67" y="112"/>
                  </a:cubicBezTo>
                  <a:cubicBezTo>
                    <a:pt x="66" y="112"/>
                    <a:pt x="61" y="114"/>
                    <a:pt x="61" y="121"/>
                  </a:cubicBezTo>
                  <a:cubicBezTo>
                    <a:pt x="61" y="127"/>
                    <a:pt x="69" y="139"/>
                    <a:pt x="69" y="143"/>
                  </a:cubicBezTo>
                  <a:cubicBezTo>
                    <a:pt x="69" y="178"/>
                    <a:pt x="84" y="181"/>
                    <a:pt x="91" y="180"/>
                  </a:cubicBezTo>
                  <a:cubicBezTo>
                    <a:pt x="98" y="179"/>
                    <a:pt x="159" y="177"/>
                    <a:pt x="185" y="175"/>
                  </a:cubicBezTo>
                  <a:cubicBezTo>
                    <a:pt x="210" y="173"/>
                    <a:pt x="193" y="166"/>
                    <a:pt x="186" y="166"/>
                  </a:cubicBezTo>
                  <a:close/>
                  <a:moveTo>
                    <a:pt x="165" y="60"/>
                  </a:moveTo>
                  <a:cubicBezTo>
                    <a:pt x="203" y="61"/>
                    <a:pt x="185" y="64"/>
                    <a:pt x="182" y="66"/>
                  </a:cubicBezTo>
                  <a:cubicBezTo>
                    <a:pt x="178" y="68"/>
                    <a:pt x="182" y="66"/>
                    <a:pt x="167" y="65"/>
                  </a:cubicBezTo>
                  <a:cubicBezTo>
                    <a:pt x="152" y="65"/>
                    <a:pt x="165" y="60"/>
                    <a:pt x="165" y="60"/>
                  </a:cubicBezTo>
                  <a:close/>
                  <a:moveTo>
                    <a:pt x="114" y="50"/>
                  </a:moveTo>
                  <a:cubicBezTo>
                    <a:pt x="121" y="55"/>
                    <a:pt x="113" y="61"/>
                    <a:pt x="113" y="61"/>
                  </a:cubicBezTo>
                  <a:cubicBezTo>
                    <a:pt x="113" y="61"/>
                    <a:pt x="108" y="70"/>
                    <a:pt x="112" y="78"/>
                  </a:cubicBezTo>
                  <a:cubicBezTo>
                    <a:pt x="116" y="87"/>
                    <a:pt x="116" y="97"/>
                    <a:pt x="108" y="87"/>
                  </a:cubicBezTo>
                  <a:cubicBezTo>
                    <a:pt x="100" y="78"/>
                    <a:pt x="105" y="58"/>
                    <a:pt x="107" y="53"/>
                  </a:cubicBezTo>
                  <a:cubicBezTo>
                    <a:pt x="107" y="53"/>
                    <a:pt x="107" y="44"/>
                    <a:pt x="114" y="50"/>
                  </a:cubicBezTo>
                  <a:close/>
                  <a:moveTo>
                    <a:pt x="83" y="29"/>
                  </a:moveTo>
                  <a:cubicBezTo>
                    <a:pt x="83" y="25"/>
                    <a:pt x="89" y="26"/>
                    <a:pt x="89" y="26"/>
                  </a:cubicBezTo>
                  <a:cubicBezTo>
                    <a:pt x="89" y="26"/>
                    <a:pt x="99" y="30"/>
                    <a:pt x="104" y="30"/>
                  </a:cubicBezTo>
                  <a:cubicBezTo>
                    <a:pt x="108" y="29"/>
                    <a:pt x="114" y="35"/>
                    <a:pt x="105" y="35"/>
                  </a:cubicBezTo>
                  <a:cubicBezTo>
                    <a:pt x="96" y="35"/>
                    <a:pt x="82" y="39"/>
                    <a:pt x="83" y="29"/>
                  </a:cubicBezTo>
                  <a:close/>
                  <a:moveTo>
                    <a:pt x="61" y="72"/>
                  </a:moveTo>
                  <a:cubicBezTo>
                    <a:pt x="55" y="72"/>
                    <a:pt x="16" y="87"/>
                    <a:pt x="16" y="48"/>
                  </a:cubicBezTo>
                  <a:cubicBezTo>
                    <a:pt x="16" y="39"/>
                    <a:pt x="14" y="31"/>
                    <a:pt x="24" y="37"/>
                  </a:cubicBezTo>
                  <a:cubicBezTo>
                    <a:pt x="35" y="42"/>
                    <a:pt x="25" y="42"/>
                    <a:pt x="49" y="40"/>
                  </a:cubicBezTo>
                  <a:cubicBezTo>
                    <a:pt x="49" y="40"/>
                    <a:pt x="66" y="41"/>
                    <a:pt x="68" y="40"/>
                  </a:cubicBezTo>
                  <a:cubicBezTo>
                    <a:pt x="71" y="38"/>
                    <a:pt x="69" y="34"/>
                    <a:pt x="74" y="34"/>
                  </a:cubicBezTo>
                  <a:cubicBezTo>
                    <a:pt x="80" y="34"/>
                    <a:pt x="79" y="40"/>
                    <a:pt x="79" y="40"/>
                  </a:cubicBezTo>
                  <a:cubicBezTo>
                    <a:pt x="79" y="40"/>
                    <a:pt x="74" y="46"/>
                    <a:pt x="109" y="41"/>
                  </a:cubicBezTo>
                  <a:cubicBezTo>
                    <a:pt x="113" y="41"/>
                    <a:pt x="117" y="45"/>
                    <a:pt x="108" y="45"/>
                  </a:cubicBezTo>
                  <a:cubicBezTo>
                    <a:pt x="104" y="45"/>
                    <a:pt x="97" y="48"/>
                    <a:pt x="100" y="53"/>
                  </a:cubicBezTo>
                  <a:cubicBezTo>
                    <a:pt x="102" y="58"/>
                    <a:pt x="99" y="93"/>
                    <a:pt x="99" y="93"/>
                  </a:cubicBezTo>
                  <a:cubicBezTo>
                    <a:pt x="99" y="93"/>
                    <a:pt x="97" y="100"/>
                    <a:pt x="94" y="90"/>
                  </a:cubicBezTo>
                  <a:cubicBezTo>
                    <a:pt x="93" y="86"/>
                    <a:pt x="94" y="53"/>
                    <a:pt x="93" y="51"/>
                  </a:cubicBezTo>
                  <a:cubicBezTo>
                    <a:pt x="93" y="48"/>
                    <a:pt x="77" y="45"/>
                    <a:pt x="77" y="57"/>
                  </a:cubicBezTo>
                  <a:cubicBezTo>
                    <a:pt x="77" y="68"/>
                    <a:pt x="73" y="71"/>
                    <a:pt x="61" y="72"/>
                  </a:cubicBezTo>
                  <a:close/>
                  <a:moveTo>
                    <a:pt x="85" y="84"/>
                  </a:moveTo>
                  <a:cubicBezTo>
                    <a:pt x="82" y="88"/>
                    <a:pt x="78" y="90"/>
                    <a:pt x="80" y="82"/>
                  </a:cubicBezTo>
                  <a:cubicBezTo>
                    <a:pt x="81" y="74"/>
                    <a:pt x="83" y="63"/>
                    <a:pt x="83" y="57"/>
                  </a:cubicBezTo>
                  <a:cubicBezTo>
                    <a:pt x="83" y="57"/>
                    <a:pt x="87" y="50"/>
                    <a:pt x="88" y="58"/>
                  </a:cubicBezTo>
                  <a:cubicBezTo>
                    <a:pt x="89" y="66"/>
                    <a:pt x="87" y="81"/>
                    <a:pt x="85" y="84"/>
                  </a:cubicBezTo>
                  <a:close/>
                  <a:moveTo>
                    <a:pt x="102" y="145"/>
                  </a:moveTo>
                  <a:cubicBezTo>
                    <a:pt x="78" y="144"/>
                    <a:pt x="77" y="148"/>
                    <a:pt x="77" y="117"/>
                  </a:cubicBezTo>
                  <a:cubicBezTo>
                    <a:pt x="77" y="86"/>
                    <a:pt x="81" y="93"/>
                    <a:pt x="82" y="96"/>
                  </a:cubicBezTo>
                  <a:cubicBezTo>
                    <a:pt x="82" y="96"/>
                    <a:pt x="90" y="116"/>
                    <a:pt x="111" y="101"/>
                  </a:cubicBezTo>
                  <a:cubicBezTo>
                    <a:pt x="114" y="98"/>
                    <a:pt x="116" y="96"/>
                    <a:pt x="117" y="106"/>
                  </a:cubicBezTo>
                  <a:cubicBezTo>
                    <a:pt x="117" y="117"/>
                    <a:pt x="127" y="145"/>
                    <a:pt x="102" y="145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31" name="Freeform 207"/>
            <p:cNvSpPr/>
            <p:nvPr/>
          </p:nvSpPr>
          <p:spPr bwMode="auto">
            <a:xfrm>
              <a:off x="252" y="470"/>
              <a:ext cx="86" cy="102"/>
            </a:xfrm>
            <a:custGeom>
              <a:avLst/>
              <a:gdLst/>
              <a:ahLst/>
              <a:cxnLst>
                <a:cxn ang="0">
                  <a:pos x="14" y="5"/>
                </a:cxn>
                <a:cxn ang="0">
                  <a:pos x="9" y="20"/>
                </a:cxn>
                <a:cxn ang="0">
                  <a:pos x="14" y="5"/>
                </a:cxn>
              </a:cxnLst>
              <a:rect l="0" t="0" r="r" b="b"/>
              <a:pathLst>
                <a:path w="17" h="20">
                  <a:moveTo>
                    <a:pt x="14" y="5"/>
                  </a:moveTo>
                  <a:cubicBezTo>
                    <a:pt x="13" y="0"/>
                    <a:pt x="0" y="8"/>
                    <a:pt x="9" y="20"/>
                  </a:cubicBezTo>
                  <a:cubicBezTo>
                    <a:pt x="9" y="20"/>
                    <a:pt x="17" y="17"/>
                    <a:pt x="14" y="5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32" name="Freeform 208"/>
            <p:cNvSpPr/>
            <p:nvPr/>
          </p:nvSpPr>
          <p:spPr bwMode="auto">
            <a:xfrm>
              <a:off x="171" y="511"/>
              <a:ext cx="76" cy="136"/>
            </a:xfrm>
            <a:custGeom>
              <a:avLst/>
              <a:gdLst/>
              <a:ahLst/>
              <a:cxnLst>
                <a:cxn ang="0">
                  <a:pos x="7" y="10"/>
                </a:cxn>
                <a:cxn ang="0">
                  <a:pos x="4" y="25"/>
                </a:cxn>
                <a:cxn ang="0">
                  <a:pos x="15" y="16"/>
                </a:cxn>
                <a:cxn ang="0">
                  <a:pos x="13" y="8"/>
                </a:cxn>
                <a:cxn ang="0">
                  <a:pos x="7" y="10"/>
                </a:cxn>
              </a:cxnLst>
              <a:rect l="0" t="0" r="r" b="b"/>
              <a:pathLst>
                <a:path w="15" h="27">
                  <a:moveTo>
                    <a:pt x="7" y="10"/>
                  </a:moveTo>
                  <a:cubicBezTo>
                    <a:pt x="0" y="19"/>
                    <a:pt x="2" y="23"/>
                    <a:pt x="4" y="25"/>
                  </a:cubicBezTo>
                  <a:cubicBezTo>
                    <a:pt x="7" y="27"/>
                    <a:pt x="11" y="26"/>
                    <a:pt x="15" y="16"/>
                  </a:cubicBezTo>
                  <a:cubicBezTo>
                    <a:pt x="15" y="16"/>
                    <a:pt x="12" y="11"/>
                    <a:pt x="13" y="8"/>
                  </a:cubicBezTo>
                  <a:cubicBezTo>
                    <a:pt x="15" y="6"/>
                    <a:pt x="14" y="0"/>
                    <a:pt x="7" y="10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33" name="Freeform 209"/>
            <p:cNvSpPr/>
            <p:nvPr/>
          </p:nvSpPr>
          <p:spPr bwMode="auto">
            <a:xfrm>
              <a:off x="126" y="238"/>
              <a:ext cx="243" cy="116"/>
            </a:xfrm>
            <a:custGeom>
              <a:avLst/>
              <a:gdLst/>
              <a:ahLst/>
              <a:cxnLst>
                <a:cxn ang="0">
                  <a:pos x="40" y="2"/>
                </a:cxn>
                <a:cxn ang="0">
                  <a:pos x="9" y="1"/>
                </a:cxn>
                <a:cxn ang="0">
                  <a:pos x="1" y="9"/>
                </a:cxn>
                <a:cxn ang="0">
                  <a:pos x="22" y="21"/>
                </a:cxn>
                <a:cxn ang="0">
                  <a:pos x="34" y="20"/>
                </a:cxn>
                <a:cxn ang="0">
                  <a:pos x="40" y="19"/>
                </a:cxn>
                <a:cxn ang="0">
                  <a:pos x="40" y="2"/>
                </a:cxn>
              </a:cxnLst>
              <a:rect l="0" t="0" r="r" b="b"/>
              <a:pathLst>
                <a:path w="48" h="23">
                  <a:moveTo>
                    <a:pt x="40" y="2"/>
                  </a:moveTo>
                  <a:cubicBezTo>
                    <a:pt x="38" y="3"/>
                    <a:pt x="9" y="1"/>
                    <a:pt x="9" y="1"/>
                  </a:cubicBezTo>
                  <a:cubicBezTo>
                    <a:pt x="5" y="1"/>
                    <a:pt x="1" y="0"/>
                    <a:pt x="1" y="9"/>
                  </a:cubicBezTo>
                  <a:cubicBezTo>
                    <a:pt x="0" y="23"/>
                    <a:pt x="17" y="21"/>
                    <a:pt x="22" y="21"/>
                  </a:cubicBezTo>
                  <a:cubicBezTo>
                    <a:pt x="26" y="21"/>
                    <a:pt x="30" y="18"/>
                    <a:pt x="34" y="20"/>
                  </a:cubicBezTo>
                  <a:cubicBezTo>
                    <a:pt x="34" y="20"/>
                    <a:pt x="38" y="23"/>
                    <a:pt x="40" y="19"/>
                  </a:cubicBezTo>
                  <a:cubicBezTo>
                    <a:pt x="48" y="5"/>
                    <a:pt x="43" y="0"/>
                    <a:pt x="40" y="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34" name="Freeform 210"/>
            <p:cNvSpPr/>
            <p:nvPr/>
          </p:nvSpPr>
          <p:spPr bwMode="auto">
            <a:xfrm>
              <a:off x="404" y="561"/>
              <a:ext cx="177" cy="187"/>
            </a:xfrm>
            <a:custGeom>
              <a:avLst/>
              <a:gdLst/>
              <a:ahLst/>
              <a:cxnLst>
                <a:cxn ang="0">
                  <a:pos x="24" y="2"/>
                </a:cxn>
                <a:cxn ang="0">
                  <a:pos x="11" y="2"/>
                </a:cxn>
                <a:cxn ang="0">
                  <a:pos x="4" y="20"/>
                </a:cxn>
                <a:cxn ang="0">
                  <a:pos x="28" y="22"/>
                </a:cxn>
                <a:cxn ang="0">
                  <a:pos x="24" y="2"/>
                </a:cxn>
              </a:cxnLst>
              <a:rect l="0" t="0" r="r" b="b"/>
              <a:pathLst>
                <a:path w="35" h="37">
                  <a:moveTo>
                    <a:pt x="24" y="2"/>
                  </a:moveTo>
                  <a:cubicBezTo>
                    <a:pt x="19" y="3"/>
                    <a:pt x="11" y="2"/>
                    <a:pt x="11" y="2"/>
                  </a:cubicBezTo>
                  <a:cubicBezTo>
                    <a:pt x="0" y="2"/>
                    <a:pt x="5" y="14"/>
                    <a:pt x="4" y="20"/>
                  </a:cubicBezTo>
                  <a:cubicBezTo>
                    <a:pt x="3" y="27"/>
                    <a:pt x="22" y="37"/>
                    <a:pt x="28" y="22"/>
                  </a:cubicBezTo>
                  <a:cubicBezTo>
                    <a:pt x="35" y="7"/>
                    <a:pt x="28" y="0"/>
                    <a:pt x="24" y="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35" name="Freeform 211"/>
            <p:cNvSpPr/>
            <p:nvPr/>
          </p:nvSpPr>
          <p:spPr bwMode="auto">
            <a:xfrm>
              <a:off x="809" y="374"/>
              <a:ext cx="177" cy="36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4" y="5"/>
                </a:cxn>
                <a:cxn ang="0">
                  <a:pos x="5" y="0"/>
                </a:cxn>
              </a:cxnLst>
              <a:rect l="0" t="0" r="r" b="b"/>
              <a:pathLst>
                <a:path w="35" h="7">
                  <a:moveTo>
                    <a:pt x="5" y="0"/>
                  </a:moveTo>
                  <a:cubicBezTo>
                    <a:pt x="0" y="0"/>
                    <a:pt x="7" y="7"/>
                    <a:pt x="14" y="5"/>
                  </a:cubicBezTo>
                  <a:cubicBezTo>
                    <a:pt x="35" y="1"/>
                    <a:pt x="5" y="0"/>
                    <a:pt x="5" y="0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36" name="Freeform 212"/>
            <p:cNvSpPr/>
            <p:nvPr/>
          </p:nvSpPr>
          <p:spPr bwMode="auto">
            <a:xfrm>
              <a:off x="869" y="369"/>
              <a:ext cx="137" cy="81"/>
            </a:xfrm>
            <a:custGeom>
              <a:avLst/>
              <a:gdLst/>
              <a:ahLst/>
              <a:cxnLst>
                <a:cxn ang="0">
                  <a:pos x="7" y="13"/>
                </a:cxn>
                <a:cxn ang="0">
                  <a:pos x="25" y="6"/>
                </a:cxn>
                <a:cxn ang="0">
                  <a:pos x="17" y="1"/>
                </a:cxn>
                <a:cxn ang="0">
                  <a:pos x="7" y="11"/>
                </a:cxn>
                <a:cxn ang="0">
                  <a:pos x="7" y="13"/>
                </a:cxn>
              </a:cxnLst>
              <a:rect l="0" t="0" r="r" b="b"/>
              <a:pathLst>
                <a:path w="27" h="16">
                  <a:moveTo>
                    <a:pt x="7" y="13"/>
                  </a:moveTo>
                  <a:cubicBezTo>
                    <a:pt x="7" y="13"/>
                    <a:pt x="18" y="16"/>
                    <a:pt x="25" y="6"/>
                  </a:cubicBezTo>
                  <a:cubicBezTo>
                    <a:pt x="27" y="2"/>
                    <a:pt x="23" y="0"/>
                    <a:pt x="17" y="1"/>
                  </a:cubicBezTo>
                  <a:cubicBezTo>
                    <a:pt x="13" y="1"/>
                    <a:pt x="14" y="11"/>
                    <a:pt x="7" y="11"/>
                  </a:cubicBezTo>
                  <a:cubicBezTo>
                    <a:pt x="0" y="11"/>
                    <a:pt x="7" y="13"/>
                    <a:pt x="7" y="13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37" name="Freeform 213"/>
            <p:cNvSpPr/>
            <p:nvPr/>
          </p:nvSpPr>
          <p:spPr bwMode="auto">
            <a:xfrm>
              <a:off x="864" y="420"/>
              <a:ext cx="177" cy="86"/>
            </a:xfrm>
            <a:custGeom>
              <a:avLst/>
              <a:gdLst/>
              <a:ahLst/>
              <a:cxnLst>
                <a:cxn ang="0">
                  <a:pos x="25" y="6"/>
                </a:cxn>
                <a:cxn ang="0">
                  <a:pos x="8" y="10"/>
                </a:cxn>
                <a:cxn ang="0">
                  <a:pos x="6" y="13"/>
                </a:cxn>
                <a:cxn ang="0">
                  <a:pos x="27" y="12"/>
                </a:cxn>
                <a:cxn ang="0">
                  <a:pos x="25" y="6"/>
                </a:cxn>
              </a:cxnLst>
              <a:rect l="0" t="0" r="r" b="b"/>
              <a:pathLst>
                <a:path w="35" h="17">
                  <a:moveTo>
                    <a:pt x="25" y="6"/>
                  </a:moveTo>
                  <a:cubicBezTo>
                    <a:pt x="20" y="12"/>
                    <a:pt x="8" y="10"/>
                    <a:pt x="8" y="10"/>
                  </a:cubicBezTo>
                  <a:cubicBezTo>
                    <a:pt x="8" y="10"/>
                    <a:pt x="0" y="9"/>
                    <a:pt x="6" y="13"/>
                  </a:cubicBezTo>
                  <a:cubicBezTo>
                    <a:pt x="11" y="17"/>
                    <a:pt x="18" y="15"/>
                    <a:pt x="27" y="12"/>
                  </a:cubicBezTo>
                  <a:cubicBezTo>
                    <a:pt x="35" y="8"/>
                    <a:pt x="31" y="0"/>
                    <a:pt x="25" y="6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38" name="Freeform 214"/>
            <p:cNvSpPr/>
            <p:nvPr/>
          </p:nvSpPr>
          <p:spPr bwMode="auto">
            <a:xfrm>
              <a:off x="748" y="501"/>
              <a:ext cx="248" cy="60"/>
            </a:xfrm>
            <a:custGeom>
              <a:avLst/>
              <a:gdLst/>
              <a:ahLst/>
              <a:cxnLst>
                <a:cxn ang="0">
                  <a:pos x="40" y="3"/>
                </a:cxn>
                <a:cxn ang="0">
                  <a:pos x="29" y="1"/>
                </a:cxn>
                <a:cxn ang="0">
                  <a:pos x="7" y="0"/>
                </a:cxn>
                <a:cxn ang="0">
                  <a:pos x="2" y="5"/>
                </a:cxn>
                <a:cxn ang="0">
                  <a:pos x="20" y="8"/>
                </a:cxn>
                <a:cxn ang="0">
                  <a:pos x="41" y="8"/>
                </a:cxn>
                <a:cxn ang="0">
                  <a:pos x="40" y="3"/>
                </a:cxn>
              </a:cxnLst>
              <a:rect l="0" t="0" r="r" b="b"/>
              <a:pathLst>
                <a:path w="49" h="12">
                  <a:moveTo>
                    <a:pt x="40" y="3"/>
                  </a:moveTo>
                  <a:cubicBezTo>
                    <a:pt x="37" y="2"/>
                    <a:pt x="36" y="0"/>
                    <a:pt x="29" y="1"/>
                  </a:cubicBezTo>
                  <a:cubicBezTo>
                    <a:pt x="13" y="4"/>
                    <a:pt x="7" y="0"/>
                    <a:pt x="7" y="0"/>
                  </a:cubicBezTo>
                  <a:cubicBezTo>
                    <a:pt x="7" y="0"/>
                    <a:pt x="0" y="3"/>
                    <a:pt x="2" y="5"/>
                  </a:cubicBezTo>
                  <a:cubicBezTo>
                    <a:pt x="5" y="7"/>
                    <a:pt x="17" y="8"/>
                    <a:pt x="20" y="8"/>
                  </a:cubicBezTo>
                  <a:cubicBezTo>
                    <a:pt x="23" y="8"/>
                    <a:pt x="34" y="12"/>
                    <a:pt x="41" y="8"/>
                  </a:cubicBezTo>
                  <a:cubicBezTo>
                    <a:pt x="49" y="4"/>
                    <a:pt x="44" y="3"/>
                    <a:pt x="40" y="3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39" name="Freeform 215"/>
            <p:cNvSpPr/>
            <p:nvPr/>
          </p:nvSpPr>
          <p:spPr bwMode="auto">
            <a:xfrm>
              <a:off x="773" y="556"/>
              <a:ext cx="203" cy="56"/>
            </a:xfrm>
            <a:custGeom>
              <a:avLst/>
              <a:gdLst/>
              <a:ahLst/>
              <a:cxnLst>
                <a:cxn ang="0">
                  <a:pos x="37" y="2"/>
                </a:cxn>
                <a:cxn ang="0">
                  <a:pos x="26" y="4"/>
                </a:cxn>
                <a:cxn ang="0">
                  <a:pos x="13" y="3"/>
                </a:cxn>
                <a:cxn ang="0">
                  <a:pos x="1" y="2"/>
                </a:cxn>
                <a:cxn ang="0">
                  <a:pos x="35" y="8"/>
                </a:cxn>
                <a:cxn ang="0">
                  <a:pos x="37" y="2"/>
                </a:cxn>
              </a:cxnLst>
              <a:rect l="0" t="0" r="r" b="b"/>
              <a:pathLst>
                <a:path w="40" h="11">
                  <a:moveTo>
                    <a:pt x="37" y="2"/>
                  </a:moveTo>
                  <a:cubicBezTo>
                    <a:pt x="34" y="4"/>
                    <a:pt x="30" y="4"/>
                    <a:pt x="26" y="4"/>
                  </a:cubicBezTo>
                  <a:cubicBezTo>
                    <a:pt x="23" y="4"/>
                    <a:pt x="16" y="2"/>
                    <a:pt x="13" y="3"/>
                  </a:cubicBezTo>
                  <a:cubicBezTo>
                    <a:pt x="10" y="4"/>
                    <a:pt x="1" y="2"/>
                    <a:pt x="1" y="2"/>
                  </a:cubicBezTo>
                  <a:cubicBezTo>
                    <a:pt x="0" y="11"/>
                    <a:pt x="30" y="10"/>
                    <a:pt x="35" y="8"/>
                  </a:cubicBezTo>
                  <a:cubicBezTo>
                    <a:pt x="40" y="5"/>
                    <a:pt x="40" y="0"/>
                    <a:pt x="37" y="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40" name="Freeform 216"/>
            <p:cNvSpPr/>
            <p:nvPr/>
          </p:nvSpPr>
          <p:spPr bwMode="auto">
            <a:xfrm>
              <a:off x="763" y="602"/>
              <a:ext cx="207" cy="172"/>
            </a:xfrm>
            <a:custGeom>
              <a:avLst/>
              <a:gdLst/>
              <a:ahLst/>
              <a:cxnLst>
                <a:cxn ang="0">
                  <a:pos x="28" y="9"/>
                </a:cxn>
                <a:cxn ang="0">
                  <a:pos x="13" y="6"/>
                </a:cxn>
                <a:cxn ang="0">
                  <a:pos x="4" y="15"/>
                </a:cxn>
                <a:cxn ang="0">
                  <a:pos x="1" y="19"/>
                </a:cxn>
                <a:cxn ang="0">
                  <a:pos x="9" y="19"/>
                </a:cxn>
                <a:cxn ang="0">
                  <a:pos x="17" y="27"/>
                </a:cxn>
                <a:cxn ang="0">
                  <a:pos x="21" y="30"/>
                </a:cxn>
                <a:cxn ang="0">
                  <a:pos x="29" y="19"/>
                </a:cxn>
                <a:cxn ang="0">
                  <a:pos x="39" y="19"/>
                </a:cxn>
                <a:cxn ang="0">
                  <a:pos x="28" y="9"/>
                </a:cxn>
              </a:cxnLst>
              <a:rect l="0" t="0" r="r" b="b"/>
              <a:pathLst>
                <a:path w="41" h="34">
                  <a:moveTo>
                    <a:pt x="28" y="9"/>
                  </a:moveTo>
                  <a:cubicBezTo>
                    <a:pt x="28" y="6"/>
                    <a:pt x="14" y="0"/>
                    <a:pt x="13" y="6"/>
                  </a:cubicBezTo>
                  <a:cubicBezTo>
                    <a:pt x="11" y="12"/>
                    <a:pt x="4" y="15"/>
                    <a:pt x="4" y="15"/>
                  </a:cubicBezTo>
                  <a:cubicBezTo>
                    <a:pt x="0" y="16"/>
                    <a:pt x="0" y="16"/>
                    <a:pt x="1" y="19"/>
                  </a:cubicBezTo>
                  <a:cubicBezTo>
                    <a:pt x="1" y="22"/>
                    <a:pt x="4" y="24"/>
                    <a:pt x="9" y="19"/>
                  </a:cubicBezTo>
                  <a:cubicBezTo>
                    <a:pt x="17" y="10"/>
                    <a:pt x="17" y="26"/>
                    <a:pt x="17" y="27"/>
                  </a:cubicBezTo>
                  <a:cubicBezTo>
                    <a:pt x="18" y="29"/>
                    <a:pt x="19" y="34"/>
                    <a:pt x="21" y="30"/>
                  </a:cubicBezTo>
                  <a:cubicBezTo>
                    <a:pt x="22" y="26"/>
                    <a:pt x="25" y="14"/>
                    <a:pt x="29" y="19"/>
                  </a:cubicBezTo>
                  <a:cubicBezTo>
                    <a:pt x="35" y="27"/>
                    <a:pt x="41" y="19"/>
                    <a:pt x="39" y="19"/>
                  </a:cubicBezTo>
                  <a:cubicBezTo>
                    <a:pt x="38" y="18"/>
                    <a:pt x="28" y="13"/>
                    <a:pt x="28" y="9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41" name="Freeform 217"/>
            <p:cNvSpPr/>
            <p:nvPr/>
          </p:nvSpPr>
          <p:spPr bwMode="auto">
            <a:xfrm>
              <a:off x="900" y="521"/>
              <a:ext cx="126" cy="318"/>
            </a:xfrm>
            <a:custGeom>
              <a:avLst/>
              <a:gdLst/>
              <a:ahLst/>
              <a:cxnLst>
                <a:cxn ang="0">
                  <a:pos x="22" y="2"/>
                </a:cxn>
                <a:cxn ang="0">
                  <a:pos x="18" y="17"/>
                </a:cxn>
                <a:cxn ang="0">
                  <a:pos x="7" y="20"/>
                </a:cxn>
                <a:cxn ang="0">
                  <a:pos x="7" y="23"/>
                </a:cxn>
                <a:cxn ang="0">
                  <a:pos x="17" y="34"/>
                </a:cxn>
                <a:cxn ang="0">
                  <a:pos x="12" y="45"/>
                </a:cxn>
                <a:cxn ang="0">
                  <a:pos x="0" y="55"/>
                </a:cxn>
                <a:cxn ang="0">
                  <a:pos x="5" y="58"/>
                </a:cxn>
                <a:cxn ang="0">
                  <a:pos x="16" y="62"/>
                </a:cxn>
                <a:cxn ang="0">
                  <a:pos x="23" y="57"/>
                </a:cxn>
                <a:cxn ang="0">
                  <a:pos x="25" y="14"/>
                </a:cxn>
                <a:cxn ang="0">
                  <a:pos x="25" y="2"/>
                </a:cxn>
                <a:cxn ang="0">
                  <a:pos x="22" y="2"/>
                </a:cxn>
              </a:cxnLst>
              <a:rect l="0" t="0" r="r" b="b"/>
              <a:pathLst>
                <a:path w="25" h="63">
                  <a:moveTo>
                    <a:pt x="22" y="2"/>
                  </a:moveTo>
                  <a:cubicBezTo>
                    <a:pt x="22" y="2"/>
                    <a:pt x="20" y="15"/>
                    <a:pt x="18" y="17"/>
                  </a:cubicBezTo>
                  <a:cubicBezTo>
                    <a:pt x="15" y="19"/>
                    <a:pt x="10" y="20"/>
                    <a:pt x="7" y="20"/>
                  </a:cubicBezTo>
                  <a:cubicBezTo>
                    <a:pt x="4" y="19"/>
                    <a:pt x="4" y="22"/>
                    <a:pt x="7" y="23"/>
                  </a:cubicBezTo>
                  <a:cubicBezTo>
                    <a:pt x="10" y="24"/>
                    <a:pt x="17" y="29"/>
                    <a:pt x="17" y="34"/>
                  </a:cubicBezTo>
                  <a:cubicBezTo>
                    <a:pt x="17" y="40"/>
                    <a:pt x="17" y="44"/>
                    <a:pt x="12" y="45"/>
                  </a:cubicBezTo>
                  <a:cubicBezTo>
                    <a:pt x="6" y="46"/>
                    <a:pt x="0" y="47"/>
                    <a:pt x="0" y="55"/>
                  </a:cubicBezTo>
                  <a:cubicBezTo>
                    <a:pt x="0" y="55"/>
                    <a:pt x="3" y="57"/>
                    <a:pt x="5" y="58"/>
                  </a:cubicBezTo>
                  <a:cubicBezTo>
                    <a:pt x="8" y="58"/>
                    <a:pt x="14" y="61"/>
                    <a:pt x="16" y="62"/>
                  </a:cubicBezTo>
                  <a:cubicBezTo>
                    <a:pt x="18" y="63"/>
                    <a:pt x="23" y="61"/>
                    <a:pt x="23" y="57"/>
                  </a:cubicBezTo>
                  <a:cubicBezTo>
                    <a:pt x="24" y="52"/>
                    <a:pt x="24" y="20"/>
                    <a:pt x="25" y="14"/>
                  </a:cubicBezTo>
                  <a:cubicBezTo>
                    <a:pt x="25" y="9"/>
                    <a:pt x="25" y="3"/>
                    <a:pt x="25" y="2"/>
                  </a:cubicBezTo>
                  <a:cubicBezTo>
                    <a:pt x="25" y="1"/>
                    <a:pt x="22" y="0"/>
                    <a:pt x="22" y="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2266" name="Group 218"/>
          <p:cNvGrpSpPr/>
          <p:nvPr/>
        </p:nvGrpSpPr>
        <p:grpSpPr>
          <a:xfrm>
            <a:off x="381000" y="6121400"/>
            <a:ext cx="533400" cy="492125"/>
            <a:chOff x="0" y="0"/>
            <a:chExt cx="1062" cy="981"/>
          </a:xfrm>
        </p:grpSpPr>
        <p:sp>
          <p:nvSpPr>
            <p:cNvPr id="1243" name="Freeform 219"/>
            <p:cNvSpPr/>
            <p:nvPr/>
          </p:nvSpPr>
          <p:spPr bwMode="auto">
            <a:xfrm>
              <a:off x="25" y="0"/>
              <a:ext cx="207" cy="81"/>
            </a:xfrm>
            <a:custGeom>
              <a:avLst/>
              <a:gdLst/>
              <a:ahLst/>
              <a:cxnLst>
                <a:cxn ang="0">
                  <a:pos x="30" y="12"/>
                </a:cxn>
                <a:cxn ang="0">
                  <a:pos x="37" y="10"/>
                </a:cxn>
                <a:cxn ang="0">
                  <a:pos x="38" y="9"/>
                </a:cxn>
                <a:cxn ang="0">
                  <a:pos x="31" y="1"/>
                </a:cxn>
                <a:cxn ang="0">
                  <a:pos x="8" y="11"/>
                </a:cxn>
                <a:cxn ang="0">
                  <a:pos x="30" y="12"/>
                </a:cxn>
              </a:cxnLst>
              <a:rect l="0" t="0" r="r" b="b"/>
              <a:pathLst>
                <a:path w="41" h="16">
                  <a:moveTo>
                    <a:pt x="30" y="12"/>
                  </a:moveTo>
                  <a:cubicBezTo>
                    <a:pt x="34" y="11"/>
                    <a:pt x="36" y="10"/>
                    <a:pt x="37" y="10"/>
                  </a:cubicBezTo>
                  <a:cubicBezTo>
                    <a:pt x="37" y="10"/>
                    <a:pt x="38" y="9"/>
                    <a:pt x="38" y="9"/>
                  </a:cubicBezTo>
                  <a:cubicBezTo>
                    <a:pt x="41" y="6"/>
                    <a:pt x="37" y="1"/>
                    <a:pt x="31" y="1"/>
                  </a:cubicBezTo>
                  <a:cubicBezTo>
                    <a:pt x="31" y="1"/>
                    <a:pt x="0" y="0"/>
                    <a:pt x="8" y="11"/>
                  </a:cubicBezTo>
                  <a:cubicBezTo>
                    <a:pt x="8" y="11"/>
                    <a:pt x="15" y="16"/>
                    <a:pt x="30" y="1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44" name="Freeform 220"/>
            <p:cNvSpPr>
              <a:spLocks noEditPoints="1"/>
            </p:cNvSpPr>
            <p:nvPr/>
          </p:nvSpPr>
          <p:spPr bwMode="auto">
            <a:xfrm>
              <a:off x="0" y="5"/>
              <a:ext cx="1062" cy="976"/>
            </a:xfrm>
            <a:custGeom>
              <a:avLst/>
              <a:gdLst/>
              <a:ahLst/>
              <a:cxnLst>
                <a:cxn ang="0">
                  <a:pos x="163" y="155"/>
                </a:cxn>
                <a:cxn ang="0">
                  <a:pos x="152" y="125"/>
                </a:cxn>
                <a:cxn ang="0">
                  <a:pos x="142" y="99"/>
                </a:cxn>
                <a:cxn ang="0">
                  <a:pos x="165" y="93"/>
                </a:cxn>
                <a:cxn ang="0">
                  <a:pos x="146" y="82"/>
                </a:cxn>
                <a:cxn ang="0">
                  <a:pos x="157" y="83"/>
                </a:cxn>
                <a:cxn ang="0">
                  <a:pos x="157" y="77"/>
                </a:cxn>
                <a:cxn ang="0">
                  <a:pos x="135" y="78"/>
                </a:cxn>
                <a:cxn ang="0">
                  <a:pos x="128" y="125"/>
                </a:cxn>
                <a:cxn ang="0">
                  <a:pos x="124" y="84"/>
                </a:cxn>
                <a:cxn ang="0">
                  <a:pos x="118" y="67"/>
                </a:cxn>
                <a:cxn ang="0">
                  <a:pos x="124" y="51"/>
                </a:cxn>
                <a:cxn ang="0">
                  <a:pos x="121" y="37"/>
                </a:cxn>
                <a:cxn ang="0">
                  <a:pos x="119" y="24"/>
                </a:cxn>
                <a:cxn ang="0">
                  <a:pos x="132" y="39"/>
                </a:cxn>
                <a:cxn ang="0">
                  <a:pos x="149" y="18"/>
                </a:cxn>
                <a:cxn ang="0">
                  <a:pos x="147" y="36"/>
                </a:cxn>
                <a:cxn ang="0">
                  <a:pos x="143" y="48"/>
                </a:cxn>
                <a:cxn ang="0">
                  <a:pos x="144" y="67"/>
                </a:cxn>
                <a:cxn ang="0">
                  <a:pos x="199" y="29"/>
                </a:cxn>
                <a:cxn ang="0">
                  <a:pos x="90" y="1"/>
                </a:cxn>
                <a:cxn ang="0">
                  <a:pos x="56" y="8"/>
                </a:cxn>
                <a:cxn ang="0">
                  <a:pos x="85" y="12"/>
                </a:cxn>
                <a:cxn ang="0">
                  <a:pos x="60" y="22"/>
                </a:cxn>
                <a:cxn ang="0">
                  <a:pos x="58" y="29"/>
                </a:cxn>
                <a:cxn ang="0">
                  <a:pos x="38" y="17"/>
                </a:cxn>
                <a:cxn ang="0">
                  <a:pos x="13" y="115"/>
                </a:cxn>
                <a:cxn ang="0">
                  <a:pos x="61" y="146"/>
                </a:cxn>
                <a:cxn ang="0">
                  <a:pos x="45" y="133"/>
                </a:cxn>
                <a:cxn ang="0">
                  <a:pos x="35" y="145"/>
                </a:cxn>
                <a:cxn ang="0">
                  <a:pos x="32" y="128"/>
                </a:cxn>
                <a:cxn ang="0">
                  <a:pos x="46" y="86"/>
                </a:cxn>
                <a:cxn ang="0">
                  <a:pos x="67" y="83"/>
                </a:cxn>
                <a:cxn ang="0">
                  <a:pos x="71" y="95"/>
                </a:cxn>
                <a:cxn ang="0">
                  <a:pos x="61" y="121"/>
                </a:cxn>
                <a:cxn ang="0">
                  <a:pos x="91" y="180"/>
                </a:cxn>
                <a:cxn ang="0">
                  <a:pos x="186" y="166"/>
                </a:cxn>
                <a:cxn ang="0">
                  <a:pos x="182" y="66"/>
                </a:cxn>
                <a:cxn ang="0">
                  <a:pos x="165" y="60"/>
                </a:cxn>
                <a:cxn ang="0">
                  <a:pos x="113" y="61"/>
                </a:cxn>
                <a:cxn ang="0">
                  <a:pos x="108" y="87"/>
                </a:cxn>
                <a:cxn ang="0">
                  <a:pos x="114" y="50"/>
                </a:cxn>
                <a:cxn ang="0">
                  <a:pos x="89" y="26"/>
                </a:cxn>
                <a:cxn ang="0">
                  <a:pos x="105" y="35"/>
                </a:cxn>
                <a:cxn ang="0">
                  <a:pos x="61" y="72"/>
                </a:cxn>
                <a:cxn ang="0">
                  <a:pos x="24" y="37"/>
                </a:cxn>
                <a:cxn ang="0">
                  <a:pos x="68" y="40"/>
                </a:cxn>
                <a:cxn ang="0">
                  <a:pos x="79" y="40"/>
                </a:cxn>
                <a:cxn ang="0">
                  <a:pos x="108" y="45"/>
                </a:cxn>
                <a:cxn ang="0">
                  <a:pos x="99" y="93"/>
                </a:cxn>
                <a:cxn ang="0">
                  <a:pos x="93" y="51"/>
                </a:cxn>
                <a:cxn ang="0">
                  <a:pos x="61" y="72"/>
                </a:cxn>
                <a:cxn ang="0">
                  <a:pos x="80" y="82"/>
                </a:cxn>
                <a:cxn ang="0">
                  <a:pos x="88" y="58"/>
                </a:cxn>
                <a:cxn ang="0">
                  <a:pos x="102" y="145"/>
                </a:cxn>
                <a:cxn ang="0">
                  <a:pos x="82" y="96"/>
                </a:cxn>
                <a:cxn ang="0">
                  <a:pos x="117" y="106"/>
                </a:cxn>
              </a:cxnLst>
              <a:rect l="0" t="0" r="r" b="b"/>
              <a:pathLst>
                <a:path w="210" h="193">
                  <a:moveTo>
                    <a:pt x="186" y="166"/>
                  </a:moveTo>
                  <a:cubicBezTo>
                    <a:pt x="167" y="166"/>
                    <a:pt x="163" y="155"/>
                    <a:pt x="163" y="155"/>
                  </a:cubicBezTo>
                  <a:cubicBezTo>
                    <a:pt x="163" y="155"/>
                    <a:pt x="162" y="147"/>
                    <a:pt x="154" y="145"/>
                  </a:cubicBezTo>
                  <a:cubicBezTo>
                    <a:pt x="135" y="140"/>
                    <a:pt x="147" y="128"/>
                    <a:pt x="152" y="125"/>
                  </a:cubicBezTo>
                  <a:cubicBezTo>
                    <a:pt x="157" y="123"/>
                    <a:pt x="154" y="122"/>
                    <a:pt x="150" y="120"/>
                  </a:cubicBezTo>
                  <a:cubicBezTo>
                    <a:pt x="142" y="115"/>
                    <a:pt x="141" y="109"/>
                    <a:pt x="142" y="99"/>
                  </a:cubicBezTo>
                  <a:cubicBezTo>
                    <a:pt x="142" y="88"/>
                    <a:pt x="149" y="91"/>
                    <a:pt x="149" y="91"/>
                  </a:cubicBezTo>
                  <a:cubicBezTo>
                    <a:pt x="149" y="91"/>
                    <a:pt x="160" y="96"/>
                    <a:pt x="165" y="93"/>
                  </a:cubicBezTo>
                  <a:cubicBezTo>
                    <a:pt x="169" y="91"/>
                    <a:pt x="167" y="88"/>
                    <a:pt x="165" y="89"/>
                  </a:cubicBezTo>
                  <a:cubicBezTo>
                    <a:pt x="163" y="91"/>
                    <a:pt x="148" y="89"/>
                    <a:pt x="146" y="82"/>
                  </a:cubicBezTo>
                  <a:cubicBezTo>
                    <a:pt x="144" y="74"/>
                    <a:pt x="150" y="78"/>
                    <a:pt x="151" y="78"/>
                  </a:cubicBezTo>
                  <a:cubicBezTo>
                    <a:pt x="153" y="79"/>
                    <a:pt x="153" y="81"/>
                    <a:pt x="157" y="83"/>
                  </a:cubicBezTo>
                  <a:cubicBezTo>
                    <a:pt x="168" y="88"/>
                    <a:pt x="162" y="82"/>
                    <a:pt x="162" y="82"/>
                  </a:cubicBezTo>
                  <a:cubicBezTo>
                    <a:pt x="162" y="82"/>
                    <a:pt x="162" y="82"/>
                    <a:pt x="157" y="77"/>
                  </a:cubicBezTo>
                  <a:cubicBezTo>
                    <a:pt x="152" y="71"/>
                    <a:pt x="145" y="73"/>
                    <a:pt x="139" y="73"/>
                  </a:cubicBezTo>
                  <a:cubicBezTo>
                    <a:pt x="133" y="73"/>
                    <a:pt x="135" y="78"/>
                    <a:pt x="135" y="78"/>
                  </a:cubicBezTo>
                  <a:cubicBezTo>
                    <a:pt x="135" y="78"/>
                    <a:pt x="134" y="88"/>
                    <a:pt x="133" y="106"/>
                  </a:cubicBezTo>
                  <a:cubicBezTo>
                    <a:pt x="132" y="124"/>
                    <a:pt x="129" y="126"/>
                    <a:pt x="128" y="125"/>
                  </a:cubicBezTo>
                  <a:cubicBezTo>
                    <a:pt x="127" y="123"/>
                    <a:pt x="125" y="114"/>
                    <a:pt x="125" y="111"/>
                  </a:cubicBezTo>
                  <a:cubicBezTo>
                    <a:pt x="125" y="108"/>
                    <a:pt x="123" y="97"/>
                    <a:pt x="124" y="84"/>
                  </a:cubicBezTo>
                  <a:cubicBezTo>
                    <a:pt x="125" y="72"/>
                    <a:pt x="128" y="77"/>
                    <a:pt x="120" y="74"/>
                  </a:cubicBezTo>
                  <a:cubicBezTo>
                    <a:pt x="111" y="71"/>
                    <a:pt x="116" y="67"/>
                    <a:pt x="118" y="67"/>
                  </a:cubicBezTo>
                  <a:cubicBezTo>
                    <a:pt x="121" y="67"/>
                    <a:pt x="125" y="69"/>
                    <a:pt x="126" y="67"/>
                  </a:cubicBezTo>
                  <a:cubicBezTo>
                    <a:pt x="127" y="59"/>
                    <a:pt x="128" y="52"/>
                    <a:pt x="124" y="51"/>
                  </a:cubicBezTo>
                  <a:cubicBezTo>
                    <a:pt x="115" y="47"/>
                    <a:pt x="119" y="45"/>
                    <a:pt x="122" y="44"/>
                  </a:cubicBezTo>
                  <a:cubicBezTo>
                    <a:pt x="125" y="43"/>
                    <a:pt x="126" y="35"/>
                    <a:pt x="121" y="37"/>
                  </a:cubicBezTo>
                  <a:cubicBezTo>
                    <a:pt x="112" y="40"/>
                    <a:pt x="113" y="32"/>
                    <a:pt x="115" y="31"/>
                  </a:cubicBezTo>
                  <a:cubicBezTo>
                    <a:pt x="117" y="30"/>
                    <a:pt x="120" y="32"/>
                    <a:pt x="119" y="24"/>
                  </a:cubicBezTo>
                  <a:cubicBezTo>
                    <a:pt x="117" y="17"/>
                    <a:pt x="124" y="14"/>
                    <a:pt x="126" y="21"/>
                  </a:cubicBezTo>
                  <a:cubicBezTo>
                    <a:pt x="127" y="28"/>
                    <a:pt x="130" y="42"/>
                    <a:pt x="132" y="39"/>
                  </a:cubicBezTo>
                  <a:cubicBezTo>
                    <a:pt x="134" y="35"/>
                    <a:pt x="138" y="22"/>
                    <a:pt x="142" y="16"/>
                  </a:cubicBezTo>
                  <a:cubicBezTo>
                    <a:pt x="145" y="10"/>
                    <a:pt x="150" y="15"/>
                    <a:pt x="149" y="18"/>
                  </a:cubicBezTo>
                  <a:cubicBezTo>
                    <a:pt x="144" y="33"/>
                    <a:pt x="152" y="34"/>
                    <a:pt x="152" y="34"/>
                  </a:cubicBezTo>
                  <a:cubicBezTo>
                    <a:pt x="152" y="34"/>
                    <a:pt x="151" y="36"/>
                    <a:pt x="147" y="36"/>
                  </a:cubicBezTo>
                  <a:cubicBezTo>
                    <a:pt x="137" y="35"/>
                    <a:pt x="141" y="41"/>
                    <a:pt x="145" y="43"/>
                  </a:cubicBezTo>
                  <a:cubicBezTo>
                    <a:pt x="154" y="46"/>
                    <a:pt x="148" y="48"/>
                    <a:pt x="143" y="48"/>
                  </a:cubicBezTo>
                  <a:cubicBezTo>
                    <a:pt x="139" y="48"/>
                    <a:pt x="136" y="50"/>
                    <a:pt x="135" y="55"/>
                  </a:cubicBezTo>
                  <a:cubicBezTo>
                    <a:pt x="132" y="70"/>
                    <a:pt x="144" y="67"/>
                    <a:pt x="144" y="67"/>
                  </a:cubicBezTo>
                  <a:cubicBezTo>
                    <a:pt x="162" y="72"/>
                    <a:pt x="189" y="69"/>
                    <a:pt x="189" y="69"/>
                  </a:cubicBezTo>
                  <a:cubicBezTo>
                    <a:pt x="209" y="75"/>
                    <a:pt x="200" y="45"/>
                    <a:pt x="199" y="29"/>
                  </a:cubicBezTo>
                  <a:cubicBezTo>
                    <a:pt x="197" y="13"/>
                    <a:pt x="195" y="5"/>
                    <a:pt x="181" y="2"/>
                  </a:cubicBezTo>
                  <a:cubicBezTo>
                    <a:pt x="168" y="0"/>
                    <a:pt x="90" y="1"/>
                    <a:pt x="90" y="1"/>
                  </a:cubicBezTo>
                  <a:cubicBezTo>
                    <a:pt x="87" y="2"/>
                    <a:pt x="56" y="1"/>
                    <a:pt x="56" y="1"/>
                  </a:cubicBezTo>
                  <a:cubicBezTo>
                    <a:pt x="56" y="1"/>
                    <a:pt x="54" y="8"/>
                    <a:pt x="56" y="8"/>
                  </a:cubicBezTo>
                  <a:cubicBezTo>
                    <a:pt x="61" y="8"/>
                    <a:pt x="80" y="9"/>
                    <a:pt x="80" y="9"/>
                  </a:cubicBezTo>
                  <a:cubicBezTo>
                    <a:pt x="81" y="9"/>
                    <a:pt x="90" y="8"/>
                    <a:pt x="85" y="12"/>
                  </a:cubicBezTo>
                  <a:cubicBezTo>
                    <a:pt x="80" y="16"/>
                    <a:pt x="69" y="16"/>
                    <a:pt x="62" y="16"/>
                  </a:cubicBezTo>
                  <a:cubicBezTo>
                    <a:pt x="47" y="15"/>
                    <a:pt x="54" y="22"/>
                    <a:pt x="60" y="22"/>
                  </a:cubicBezTo>
                  <a:cubicBezTo>
                    <a:pt x="78" y="22"/>
                    <a:pt x="82" y="26"/>
                    <a:pt x="74" y="27"/>
                  </a:cubicBezTo>
                  <a:cubicBezTo>
                    <a:pt x="67" y="28"/>
                    <a:pt x="65" y="28"/>
                    <a:pt x="58" y="29"/>
                  </a:cubicBezTo>
                  <a:cubicBezTo>
                    <a:pt x="2" y="38"/>
                    <a:pt x="21" y="23"/>
                    <a:pt x="26" y="23"/>
                  </a:cubicBezTo>
                  <a:cubicBezTo>
                    <a:pt x="49" y="23"/>
                    <a:pt x="44" y="15"/>
                    <a:pt x="38" y="17"/>
                  </a:cubicBezTo>
                  <a:cubicBezTo>
                    <a:pt x="32" y="18"/>
                    <a:pt x="12" y="11"/>
                    <a:pt x="9" y="24"/>
                  </a:cubicBezTo>
                  <a:cubicBezTo>
                    <a:pt x="7" y="37"/>
                    <a:pt x="15" y="103"/>
                    <a:pt x="13" y="115"/>
                  </a:cubicBezTo>
                  <a:cubicBezTo>
                    <a:pt x="0" y="193"/>
                    <a:pt x="71" y="176"/>
                    <a:pt x="71" y="176"/>
                  </a:cubicBezTo>
                  <a:cubicBezTo>
                    <a:pt x="56" y="164"/>
                    <a:pt x="62" y="153"/>
                    <a:pt x="61" y="146"/>
                  </a:cubicBezTo>
                  <a:cubicBezTo>
                    <a:pt x="57" y="125"/>
                    <a:pt x="55" y="122"/>
                    <a:pt x="51" y="124"/>
                  </a:cubicBezTo>
                  <a:cubicBezTo>
                    <a:pt x="43" y="128"/>
                    <a:pt x="44" y="130"/>
                    <a:pt x="45" y="133"/>
                  </a:cubicBezTo>
                  <a:cubicBezTo>
                    <a:pt x="51" y="151"/>
                    <a:pt x="37" y="137"/>
                    <a:pt x="37" y="137"/>
                  </a:cubicBezTo>
                  <a:cubicBezTo>
                    <a:pt x="35" y="138"/>
                    <a:pt x="34" y="142"/>
                    <a:pt x="35" y="145"/>
                  </a:cubicBezTo>
                  <a:cubicBezTo>
                    <a:pt x="47" y="168"/>
                    <a:pt x="36" y="162"/>
                    <a:pt x="33" y="158"/>
                  </a:cubicBezTo>
                  <a:cubicBezTo>
                    <a:pt x="22" y="142"/>
                    <a:pt x="33" y="133"/>
                    <a:pt x="32" y="128"/>
                  </a:cubicBezTo>
                  <a:cubicBezTo>
                    <a:pt x="27" y="108"/>
                    <a:pt x="42" y="100"/>
                    <a:pt x="44" y="97"/>
                  </a:cubicBezTo>
                  <a:cubicBezTo>
                    <a:pt x="46" y="93"/>
                    <a:pt x="45" y="92"/>
                    <a:pt x="46" y="86"/>
                  </a:cubicBezTo>
                  <a:cubicBezTo>
                    <a:pt x="48" y="72"/>
                    <a:pt x="55" y="79"/>
                    <a:pt x="55" y="84"/>
                  </a:cubicBezTo>
                  <a:cubicBezTo>
                    <a:pt x="53" y="100"/>
                    <a:pt x="63" y="88"/>
                    <a:pt x="67" y="83"/>
                  </a:cubicBezTo>
                  <a:cubicBezTo>
                    <a:pt x="78" y="68"/>
                    <a:pt x="77" y="84"/>
                    <a:pt x="75" y="87"/>
                  </a:cubicBezTo>
                  <a:cubicBezTo>
                    <a:pt x="72" y="89"/>
                    <a:pt x="71" y="93"/>
                    <a:pt x="71" y="95"/>
                  </a:cubicBezTo>
                  <a:cubicBezTo>
                    <a:pt x="74" y="103"/>
                    <a:pt x="69" y="111"/>
                    <a:pt x="67" y="112"/>
                  </a:cubicBezTo>
                  <a:cubicBezTo>
                    <a:pt x="66" y="112"/>
                    <a:pt x="61" y="114"/>
                    <a:pt x="61" y="121"/>
                  </a:cubicBezTo>
                  <a:cubicBezTo>
                    <a:pt x="61" y="127"/>
                    <a:pt x="69" y="139"/>
                    <a:pt x="69" y="143"/>
                  </a:cubicBezTo>
                  <a:cubicBezTo>
                    <a:pt x="69" y="178"/>
                    <a:pt x="84" y="181"/>
                    <a:pt x="91" y="180"/>
                  </a:cubicBezTo>
                  <a:cubicBezTo>
                    <a:pt x="98" y="179"/>
                    <a:pt x="159" y="177"/>
                    <a:pt x="185" y="175"/>
                  </a:cubicBezTo>
                  <a:cubicBezTo>
                    <a:pt x="210" y="173"/>
                    <a:pt x="193" y="166"/>
                    <a:pt x="186" y="166"/>
                  </a:cubicBezTo>
                  <a:close/>
                  <a:moveTo>
                    <a:pt x="165" y="60"/>
                  </a:moveTo>
                  <a:cubicBezTo>
                    <a:pt x="203" y="61"/>
                    <a:pt x="185" y="64"/>
                    <a:pt x="182" y="66"/>
                  </a:cubicBezTo>
                  <a:cubicBezTo>
                    <a:pt x="178" y="68"/>
                    <a:pt x="182" y="66"/>
                    <a:pt x="167" y="65"/>
                  </a:cubicBezTo>
                  <a:cubicBezTo>
                    <a:pt x="152" y="65"/>
                    <a:pt x="165" y="60"/>
                    <a:pt x="165" y="60"/>
                  </a:cubicBezTo>
                  <a:close/>
                  <a:moveTo>
                    <a:pt x="114" y="50"/>
                  </a:moveTo>
                  <a:cubicBezTo>
                    <a:pt x="121" y="55"/>
                    <a:pt x="113" y="61"/>
                    <a:pt x="113" y="61"/>
                  </a:cubicBezTo>
                  <a:cubicBezTo>
                    <a:pt x="113" y="61"/>
                    <a:pt x="108" y="70"/>
                    <a:pt x="112" y="78"/>
                  </a:cubicBezTo>
                  <a:cubicBezTo>
                    <a:pt x="116" y="87"/>
                    <a:pt x="116" y="97"/>
                    <a:pt x="108" y="87"/>
                  </a:cubicBezTo>
                  <a:cubicBezTo>
                    <a:pt x="100" y="78"/>
                    <a:pt x="105" y="58"/>
                    <a:pt x="107" y="53"/>
                  </a:cubicBezTo>
                  <a:cubicBezTo>
                    <a:pt x="107" y="53"/>
                    <a:pt x="107" y="44"/>
                    <a:pt x="114" y="50"/>
                  </a:cubicBezTo>
                  <a:close/>
                  <a:moveTo>
                    <a:pt x="83" y="29"/>
                  </a:moveTo>
                  <a:cubicBezTo>
                    <a:pt x="83" y="25"/>
                    <a:pt x="89" y="26"/>
                    <a:pt x="89" y="26"/>
                  </a:cubicBezTo>
                  <a:cubicBezTo>
                    <a:pt x="89" y="26"/>
                    <a:pt x="99" y="30"/>
                    <a:pt x="104" y="30"/>
                  </a:cubicBezTo>
                  <a:cubicBezTo>
                    <a:pt x="108" y="29"/>
                    <a:pt x="114" y="35"/>
                    <a:pt x="105" y="35"/>
                  </a:cubicBezTo>
                  <a:cubicBezTo>
                    <a:pt x="96" y="35"/>
                    <a:pt x="82" y="39"/>
                    <a:pt x="83" y="29"/>
                  </a:cubicBezTo>
                  <a:close/>
                  <a:moveTo>
                    <a:pt x="61" y="72"/>
                  </a:moveTo>
                  <a:cubicBezTo>
                    <a:pt x="55" y="72"/>
                    <a:pt x="16" y="87"/>
                    <a:pt x="16" y="48"/>
                  </a:cubicBezTo>
                  <a:cubicBezTo>
                    <a:pt x="16" y="39"/>
                    <a:pt x="14" y="31"/>
                    <a:pt x="24" y="37"/>
                  </a:cubicBezTo>
                  <a:cubicBezTo>
                    <a:pt x="35" y="42"/>
                    <a:pt x="25" y="42"/>
                    <a:pt x="49" y="40"/>
                  </a:cubicBezTo>
                  <a:cubicBezTo>
                    <a:pt x="49" y="40"/>
                    <a:pt x="66" y="41"/>
                    <a:pt x="68" y="40"/>
                  </a:cubicBezTo>
                  <a:cubicBezTo>
                    <a:pt x="71" y="38"/>
                    <a:pt x="69" y="34"/>
                    <a:pt x="74" y="34"/>
                  </a:cubicBezTo>
                  <a:cubicBezTo>
                    <a:pt x="80" y="34"/>
                    <a:pt x="79" y="40"/>
                    <a:pt x="79" y="40"/>
                  </a:cubicBezTo>
                  <a:cubicBezTo>
                    <a:pt x="79" y="40"/>
                    <a:pt x="74" y="46"/>
                    <a:pt x="109" y="41"/>
                  </a:cubicBezTo>
                  <a:cubicBezTo>
                    <a:pt x="113" y="41"/>
                    <a:pt x="117" y="45"/>
                    <a:pt x="108" y="45"/>
                  </a:cubicBezTo>
                  <a:cubicBezTo>
                    <a:pt x="104" y="45"/>
                    <a:pt x="97" y="48"/>
                    <a:pt x="100" y="53"/>
                  </a:cubicBezTo>
                  <a:cubicBezTo>
                    <a:pt x="102" y="58"/>
                    <a:pt x="99" y="93"/>
                    <a:pt x="99" y="93"/>
                  </a:cubicBezTo>
                  <a:cubicBezTo>
                    <a:pt x="99" y="93"/>
                    <a:pt x="97" y="100"/>
                    <a:pt x="94" y="90"/>
                  </a:cubicBezTo>
                  <a:cubicBezTo>
                    <a:pt x="93" y="86"/>
                    <a:pt x="94" y="53"/>
                    <a:pt x="93" y="51"/>
                  </a:cubicBezTo>
                  <a:cubicBezTo>
                    <a:pt x="93" y="48"/>
                    <a:pt x="77" y="45"/>
                    <a:pt x="77" y="57"/>
                  </a:cubicBezTo>
                  <a:cubicBezTo>
                    <a:pt x="77" y="68"/>
                    <a:pt x="73" y="71"/>
                    <a:pt x="61" y="72"/>
                  </a:cubicBezTo>
                  <a:close/>
                  <a:moveTo>
                    <a:pt x="85" y="84"/>
                  </a:moveTo>
                  <a:cubicBezTo>
                    <a:pt x="82" y="88"/>
                    <a:pt x="78" y="90"/>
                    <a:pt x="80" y="82"/>
                  </a:cubicBezTo>
                  <a:cubicBezTo>
                    <a:pt x="81" y="74"/>
                    <a:pt x="83" y="63"/>
                    <a:pt x="83" y="57"/>
                  </a:cubicBezTo>
                  <a:cubicBezTo>
                    <a:pt x="83" y="57"/>
                    <a:pt x="87" y="50"/>
                    <a:pt x="88" y="58"/>
                  </a:cubicBezTo>
                  <a:cubicBezTo>
                    <a:pt x="89" y="66"/>
                    <a:pt x="87" y="81"/>
                    <a:pt x="85" y="84"/>
                  </a:cubicBezTo>
                  <a:close/>
                  <a:moveTo>
                    <a:pt x="102" y="145"/>
                  </a:moveTo>
                  <a:cubicBezTo>
                    <a:pt x="78" y="144"/>
                    <a:pt x="77" y="148"/>
                    <a:pt x="77" y="117"/>
                  </a:cubicBezTo>
                  <a:cubicBezTo>
                    <a:pt x="77" y="86"/>
                    <a:pt x="81" y="93"/>
                    <a:pt x="82" y="96"/>
                  </a:cubicBezTo>
                  <a:cubicBezTo>
                    <a:pt x="82" y="96"/>
                    <a:pt x="90" y="116"/>
                    <a:pt x="111" y="101"/>
                  </a:cubicBezTo>
                  <a:cubicBezTo>
                    <a:pt x="114" y="98"/>
                    <a:pt x="116" y="96"/>
                    <a:pt x="117" y="106"/>
                  </a:cubicBezTo>
                  <a:cubicBezTo>
                    <a:pt x="117" y="117"/>
                    <a:pt x="127" y="145"/>
                    <a:pt x="102" y="145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45" name="Freeform 221"/>
            <p:cNvSpPr/>
            <p:nvPr/>
          </p:nvSpPr>
          <p:spPr bwMode="auto">
            <a:xfrm>
              <a:off x="252" y="470"/>
              <a:ext cx="86" cy="102"/>
            </a:xfrm>
            <a:custGeom>
              <a:avLst/>
              <a:gdLst/>
              <a:ahLst/>
              <a:cxnLst>
                <a:cxn ang="0">
                  <a:pos x="14" y="5"/>
                </a:cxn>
                <a:cxn ang="0">
                  <a:pos x="9" y="20"/>
                </a:cxn>
                <a:cxn ang="0">
                  <a:pos x="14" y="5"/>
                </a:cxn>
              </a:cxnLst>
              <a:rect l="0" t="0" r="r" b="b"/>
              <a:pathLst>
                <a:path w="17" h="20">
                  <a:moveTo>
                    <a:pt x="14" y="5"/>
                  </a:moveTo>
                  <a:cubicBezTo>
                    <a:pt x="13" y="0"/>
                    <a:pt x="0" y="8"/>
                    <a:pt x="9" y="20"/>
                  </a:cubicBezTo>
                  <a:cubicBezTo>
                    <a:pt x="9" y="20"/>
                    <a:pt x="17" y="17"/>
                    <a:pt x="14" y="5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46" name="Freeform 222"/>
            <p:cNvSpPr/>
            <p:nvPr/>
          </p:nvSpPr>
          <p:spPr bwMode="auto">
            <a:xfrm>
              <a:off x="171" y="511"/>
              <a:ext cx="76" cy="136"/>
            </a:xfrm>
            <a:custGeom>
              <a:avLst/>
              <a:gdLst/>
              <a:ahLst/>
              <a:cxnLst>
                <a:cxn ang="0">
                  <a:pos x="7" y="10"/>
                </a:cxn>
                <a:cxn ang="0">
                  <a:pos x="4" y="25"/>
                </a:cxn>
                <a:cxn ang="0">
                  <a:pos x="15" y="16"/>
                </a:cxn>
                <a:cxn ang="0">
                  <a:pos x="13" y="8"/>
                </a:cxn>
                <a:cxn ang="0">
                  <a:pos x="7" y="10"/>
                </a:cxn>
              </a:cxnLst>
              <a:rect l="0" t="0" r="r" b="b"/>
              <a:pathLst>
                <a:path w="15" h="27">
                  <a:moveTo>
                    <a:pt x="7" y="10"/>
                  </a:moveTo>
                  <a:cubicBezTo>
                    <a:pt x="0" y="19"/>
                    <a:pt x="2" y="23"/>
                    <a:pt x="4" y="25"/>
                  </a:cubicBezTo>
                  <a:cubicBezTo>
                    <a:pt x="7" y="27"/>
                    <a:pt x="11" y="26"/>
                    <a:pt x="15" y="16"/>
                  </a:cubicBezTo>
                  <a:cubicBezTo>
                    <a:pt x="15" y="16"/>
                    <a:pt x="12" y="11"/>
                    <a:pt x="13" y="8"/>
                  </a:cubicBezTo>
                  <a:cubicBezTo>
                    <a:pt x="15" y="6"/>
                    <a:pt x="14" y="0"/>
                    <a:pt x="7" y="10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47" name="Freeform 223"/>
            <p:cNvSpPr/>
            <p:nvPr/>
          </p:nvSpPr>
          <p:spPr bwMode="auto">
            <a:xfrm>
              <a:off x="126" y="238"/>
              <a:ext cx="243" cy="116"/>
            </a:xfrm>
            <a:custGeom>
              <a:avLst/>
              <a:gdLst/>
              <a:ahLst/>
              <a:cxnLst>
                <a:cxn ang="0">
                  <a:pos x="40" y="2"/>
                </a:cxn>
                <a:cxn ang="0">
                  <a:pos x="9" y="1"/>
                </a:cxn>
                <a:cxn ang="0">
                  <a:pos x="1" y="9"/>
                </a:cxn>
                <a:cxn ang="0">
                  <a:pos x="22" y="21"/>
                </a:cxn>
                <a:cxn ang="0">
                  <a:pos x="34" y="20"/>
                </a:cxn>
                <a:cxn ang="0">
                  <a:pos x="40" y="19"/>
                </a:cxn>
                <a:cxn ang="0">
                  <a:pos x="40" y="2"/>
                </a:cxn>
              </a:cxnLst>
              <a:rect l="0" t="0" r="r" b="b"/>
              <a:pathLst>
                <a:path w="48" h="23">
                  <a:moveTo>
                    <a:pt x="40" y="2"/>
                  </a:moveTo>
                  <a:cubicBezTo>
                    <a:pt x="38" y="3"/>
                    <a:pt x="9" y="1"/>
                    <a:pt x="9" y="1"/>
                  </a:cubicBezTo>
                  <a:cubicBezTo>
                    <a:pt x="5" y="1"/>
                    <a:pt x="1" y="0"/>
                    <a:pt x="1" y="9"/>
                  </a:cubicBezTo>
                  <a:cubicBezTo>
                    <a:pt x="0" y="23"/>
                    <a:pt x="17" y="21"/>
                    <a:pt x="22" y="21"/>
                  </a:cubicBezTo>
                  <a:cubicBezTo>
                    <a:pt x="26" y="21"/>
                    <a:pt x="30" y="18"/>
                    <a:pt x="34" y="20"/>
                  </a:cubicBezTo>
                  <a:cubicBezTo>
                    <a:pt x="34" y="20"/>
                    <a:pt x="38" y="23"/>
                    <a:pt x="40" y="19"/>
                  </a:cubicBezTo>
                  <a:cubicBezTo>
                    <a:pt x="48" y="5"/>
                    <a:pt x="43" y="0"/>
                    <a:pt x="40" y="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48" name="Freeform 224"/>
            <p:cNvSpPr/>
            <p:nvPr/>
          </p:nvSpPr>
          <p:spPr bwMode="auto">
            <a:xfrm>
              <a:off x="404" y="561"/>
              <a:ext cx="177" cy="187"/>
            </a:xfrm>
            <a:custGeom>
              <a:avLst/>
              <a:gdLst/>
              <a:ahLst/>
              <a:cxnLst>
                <a:cxn ang="0">
                  <a:pos x="24" y="2"/>
                </a:cxn>
                <a:cxn ang="0">
                  <a:pos x="11" y="2"/>
                </a:cxn>
                <a:cxn ang="0">
                  <a:pos x="4" y="20"/>
                </a:cxn>
                <a:cxn ang="0">
                  <a:pos x="28" y="22"/>
                </a:cxn>
                <a:cxn ang="0">
                  <a:pos x="24" y="2"/>
                </a:cxn>
              </a:cxnLst>
              <a:rect l="0" t="0" r="r" b="b"/>
              <a:pathLst>
                <a:path w="35" h="37">
                  <a:moveTo>
                    <a:pt x="24" y="2"/>
                  </a:moveTo>
                  <a:cubicBezTo>
                    <a:pt x="19" y="3"/>
                    <a:pt x="11" y="2"/>
                    <a:pt x="11" y="2"/>
                  </a:cubicBezTo>
                  <a:cubicBezTo>
                    <a:pt x="0" y="2"/>
                    <a:pt x="5" y="14"/>
                    <a:pt x="4" y="20"/>
                  </a:cubicBezTo>
                  <a:cubicBezTo>
                    <a:pt x="3" y="27"/>
                    <a:pt x="22" y="37"/>
                    <a:pt x="28" y="22"/>
                  </a:cubicBezTo>
                  <a:cubicBezTo>
                    <a:pt x="35" y="7"/>
                    <a:pt x="28" y="0"/>
                    <a:pt x="24" y="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49" name="Freeform 225"/>
            <p:cNvSpPr/>
            <p:nvPr/>
          </p:nvSpPr>
          <p:spPr bwMode="auto">
            <a:xfrm>
              <a:off x="809" y="374"/>
              <a:ext cx="177" cy="36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4" y="5"/>
                </a:cxn>
                <a:cxn ang="0">
                  <a:pos x="5" y="0"/>
                </a:cxn>
              </a:cxnLst>
              <a:rect l="0" t="0" r="r" b="b"/>
              <a:pathLst>
                <a:path w="35" h="7">
                  <a:moveTo>
                    <a:pt x="5" y="0"/>
                  </a:moveTo>
                  <a:cubicBezTo>
                    <a:pt x="0" y="0"/>
                    <a:pt x="7" y="7"/>
                    <a:pt x="14" y="5"/>
                  </a:cubicBezTo>
                  <a:cubicBezTo>
                    <a:pt x="35" y="1"/>
                    <a:pt x="5" y="0"/>
                    <a:pt x="5" y="0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50" name="Freeform 226"/>
            <p:cNvSpPr/>
            <p:nvPr/>
          </p:nvSpPr>
          <p:spPr bwMode="auto">
            <a:xfrm>
              <a:off x="869" y="369"/>
              <a:ext cx="137" cy="81"/>
            </a:xfrm>
            <a:custGeom>
              <a:avLst/>
              <a:gdLst/>
              <a:ahLst/>
              <a:cxnLst>
                <a:cxn ang="0">
                  <a:pos x="7" y="13"/>
                </a:cxn>
                <a:cxn ang="0">
                  <a:pos x="25" y="6"/>
                </a:cxn>
                <a:cxn ang="0">
                  <a:pos x="17" y="1"/>
                </a:cxn>
                <a:cxn ang="0">
                  <a:pos x="7" y="11"/>
                </a:cxn>
                <a:cxn ang="0">
                  <a:pos x="7" y="13"/>
                </a:cxn>
              </a:cxnLst>
              <a:rect l="0" t="0" r="r" b="b"/>
              <a:pathLst>
                <a:path w="27" h="16">
                  <a:moveTo>
                    <a:pt x="7" y="13"/>
                  </a:moveTo>
                  <a:cubicBezTo>
                    <a:pt x="7" y="13"/>
                    <a:pt x="18" y="16"/>
                    <a:pt x="25" y="6"/>
                  </a:cubicBezTo>
                  <a:cubicBezTo>
                    <a:pt x="27" y="2"/>
                    <a:pt x="23" y="0"/>
                    <a:pt x="17" y="1"/>
                  </a:cubicBezTo>
                  <a:cubicBezTo>
                    <a:pt x="13" y="1"/>
                    <a:pt x="14" y="11"/>
                    <a:pt x="7" y="11"/>
                  </a:cubicBezTo>
                  <a:cubicBezTo>
                    <a:pt x="0" y="11"/>
                    <a:pt x="7" y="13"/>
                    <a:pt x="7" y="13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51" name="Freeform 227"/>
            <p:cNvSpPr/>
            <p:nvPr/>
          </p:nvSpPr>
          <p:spPr bwMode="auto">
            <a:xfrm>
              <a:off x="864" y="420"/>
              <a:ext cx="177" cy="86"/>
            </a:xfrm>
            <a:custGeom>
              <a:avLst/>
              <a:gdLst/>
              <a:ahLst/>
              <a:cxnLst>
                <a:cxn ang="0">
                  <a:pos x="25" y="6"/>
                </a:cxn>
                <a:cxn ang="0">
                  <a:pos x="8" y="10"/>
                </a:cxn>
                <a:cxn ang="0">
                  <a:pos x="6" y="13"/>
                </a:cxn>
                <a:cxn ang="0">
                  <a:pos x="27" y="12"/>
                </a:cxn>
                <a:cxn ang="0">
                  <a:pos x="25" y="6"/>
                </a:cxn>
              </a:cxnLst>
              <a:rect l="0" t="0" r="r" b="b"/>
              <a:pathLst>
                <a:path w="35" h="17">
                  <a:moveTo>
                    <a:pt x="25" y="6"/>
                  </a:moveTo>
                  <a:cubicBezTo>
                    <a:pt x="20" y="12"/>
                    <a:pt x="8" y="10"/>
                    <a:pt x="8" y="10"/>
                  </a:cubicBezTo>
                  <a:cubicBezTo>
                    <a:pt x="8" y="10"/>
                    <a:pt x="0" y="9"/>
                    <a:pt x="6" y="13"/>
                  </a:cubicBezTo>
                  <a:cubicBezTo>
                    <a:pt x="11" y="17"/>
                    <a:pt x="18" y="15"/>
                    <a:pt x="27" y="12"/>
                  </a:cubicBezTo>
                  <a:cubicBezTo>
                    <a:pt x="35" y="8"/>
                    <a:pt x="31" y="0"/>
                    <a:pt x="25" y="6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52" name="Freeform 228"/>
            <p:cNvSpPr/>
            <p:nvPr/>
          </p:nvSpPr>
          <p:spPr bwMode="auto">
            <a:xfrm>
              <a:off x="748" y="501"/>
              <a:ext cx="248" cy="60"/>
            </a:xfrm>
            <a:custGeom>
              <a:avLst/>
              <a:gdLst/>
              <a:ahLst/>
              <a:cxnLst>
                <a:cxn ang="0">
                  <a:pos x="40" y="3"/>
                </a:cxn>
                <a:cxn ang="0">
                  <a:pos x="29" y="1"/>
                </a:cxn>
                <a:cxn ang="0">
                  <a:pos x="7" y="0"/>
                </a:cxn>
                <a:cxn ang="0">
                  <a:pos x="2" y="5"/>
                </a:cxn>
                <a:cxn ang="0">
                  <a:pos x="20" y="8"/>
                </a:cxn>
                <a:cxn ang="0">
                  <a:pos x="41" y="8"/>
                </a:cxn>
                <a:cxn ang="0">
                  <a:pos x="40" y="3"/>
                </a:cxn>
              </a:cxnLst>
              <a:rect l="0" t="0" r="r" b="b"/>
              <a:pathLst>
                <a:path w="49" h="12">
                  <a:moveTo>
                    <a:pt x="40" y="3"/>
                  </a:moveTo>
                  <a:cubicBezTo>
                    <a:pt x="37" y="2"/>
                    <a:pt x="36" y="0"/>
                    <a:pt x="29" y="1"/>
                  </a:cubicBezTo>
                  <a:cubicBezTo>
                    <a:pt x="13" y="4"/>
                    <a:pt x="7" y="0"/>
                    <a:pt x="7" y="0"/>
                  </a:cubicBezTo>
                  <a:cubicBezTo>
                    <a:pt x="7" y="0"/>
                    <a:pt x="0" y="3"/>
                    <a:pt x="2" y="5"/>
                  </a:cubicBezTo>
                  <a:cubicBezTo>
                    <a:pt x="5" y="7"/>
                    <a:pt x="17" y="8"/>
                    <a:pt x="20" y="8"/>
                  </a:cubicBezTo>
                  <a:cubicBezTo>
                    <a:pt x="23" y="8"/>
                    <a:pt x="34" y="12"/>
                    <a:pt x="41" y="8"/>
                  </a:cubicBezTo>
                  <a:cubicBezTo>
                    <a:pt x="49" y="4"/>
                    <a:pt x="44" y="3"/>
                    <a:pt x="40" y="3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53" name="Freeform 229"/>
            <p:cNvSpPr/>
            <p:nvPr/>
          </p:nvSpPr>
          <p:spPr bwMode="auto">
            <a:xfrm>
              <a:off x="773" y="556"/>
              <a:ext cx="203" cy="56"/>
            </a:xfrm>
            <a:custGeom>
              <a:avLst/>
              <a:gdLst/>
              <a:ahLst/>
              <a:cxnLst>
                <a:cxn ang="0">
                  <a:pos x="37" y="2"/>
                </a:cxn>
                <a:cxn ang="0">
                  <a:pos x="26" y="4"/>
                </a:cxn>
                <a:cxn ang="0">
                  <a:pos x="13" y="3"/>
                </a:cxn>
                <a:cxn ang="0">
                  <a:pos x="1" y="2"/>
                </a:cxn>
                <a:cxn ang="0">
                  <a:pos x="35" y="8"/>
                </a:cxn>
                <a:cxn ang="0">
                  <a:pos x="37" y="2"/>
                </a:cxn>
              </a:cxnLst>
              <a:rect l="0" t="0" r="r" b="b"/>
              <a:pathLst>
                <a:path w="40" h="11">
                  <a:moveTo>
                    <a:pt x="37" y="2"/>
                  </a:moveTo>
                  <a:cubicBezTo>
                    <a:pt x="34" y="4"/>
                    <a:pt x="30" y="4"/>
                    <a:pt x="26" y="4"/>
                  </a:cubicBezTo>
                  <a:cubicBezTo>
                    <a:pt x="23" y="4"/>
                    <a:pt x="16" y="2"/>
                    <a:pt x="13" y="3"/>
                  </a:cubicBezTo>
                  <a:cubicBezTo>
                    <a:pt x="10" y="4"/>
                    <a:pt x="1" y="2"/>
                    <a:pt x="1" y="2"/>
                  </a:cubicBezTo>
                  <a:cubicBezTo>
                    <a:pt x="0" y="11"/>
                    <a:pt x="30" y="10"/>
                    <a:pt x="35" y="8"/>
                  </a:cubicBezTo>
                  <a:cubicBezTo>
                    <a:pt x="40" y="5"/>
                    <a:pt x="40" y="0"/>
                    <a:pt x="37" y="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54" name="Freeform 230"/>
            <p:cNvSpPr/>
            <p:nvPr/>
          </p:nvSpPr>
          <p:spPr bwMode="auto">
            <a:xfrm>
              <a:off x="763" y="602"/>
              <a:ext cx="207" cy="172"/>
            </a:xfrm>
            <a:custGeom>
              <a:avLst/>
              <a:gdLst/>
              <a:ahLst/>
              <a:cxnLst>
                <a:cxn ang="0">
                  <a:pos x="28" y="9"/>
                </a:cxn>
                <a:cxn ang="0">
                  <a:pos x="13" y="6"/>
                </a:cxn>
                <a:cxn ang="0">
                  <a:pos x="4" y="15"/>
                </a:cxn>
                <a:cxn ang="0">
                  <a:pos x="1" y="19"/>
                </a:cxn>
                <a:cxn ang="0">
                  <a:pos x="9" y="19"/>
                </a:cxn>
                <a:cxn ang="0">
                  <a:pos x="17" y="27"/>
                </a:cxn>
                <a:cxn ang="0">
                  <a:pos x="21" y="30"/>
                </a:cxn>
                <a:cxn ang="0">
                  <a:pos x="29" y="19"/>
                </a:cxn>
                <a:cxn ang="0">
                  <a:pos x="39" y="19"/>
                </a:cxn>
                <a:cxn ang="0">
                  <a:pos x="28" y="9"/>
                </a:cxn>
              </a:cxnLst>
              <a:rect l="0" t="0" r="r" b="b"/>
              <a:pathLst>
                <a:path w="41" h="34">
                  <a:moveTo>
                    <a:pt x="28" y="9"/>
                  </a:moveTo>
                  <a:cubicBezTo>
                    <a:pt x="28" y="6"/>
                    <a:pt x="14" y="0"/>
                    <a:pt x="13" y="6"/>
                  </a:cubicBezTo>
                  <a:cubicBezTo>
                    <a:pt x="11" y="12"/>
                    <a:pt x="4" y="15"/>
                    <a:pt x="4" y="15"/>
                  </a:cubicBezTo>
                  <a:cubicBezTo>
                    <a:pt x="0" y="16"/>
                    <a:pt x="0" y="16"/>
                    <a:pt x="1" y="19"/>
                  </a:cubicBezTo>
                  <a:cubicBezTo>
                    <a:pt x="1" y="22"/>
                    <a:pt x="4" y="24"/>
                    <a:pt x="9" y="19"/>
                  </a:cubicBezTo>
                  <a:cubicBezTo>
                    <a:pt x="17" y="10"/>
                    <a:pt x="17" y="26"/>
                    <a:pt x="17" y="27"/>
                  </a:cubicBezTo>
                  <a:cubicBezTo>
                    <a:pt x="18" y="29"/>
                    <a:pt x="19" y="34"/>
                    <a:pt x="21" y="30"/>
                  </a:cubicBezTo>
                  <a:cubicBezTo>
                    <a:pt x="22" y="26"/>
                    <a:pt x="25" y="14"/>
                    <a:pt x="29" y="19"/>
                  </a:cubicBezTo>
                  <a:cubicBezTo>
                    <a:pt x="35" y="27"/>
                    <a:pt x="41" y="19"/>
                    <a:pt x="39" y="19"/>
                  </a:cubicBezTo>
                  <a:cubicBezTo>
                    <a:pt x="38" y="18"/>
                    <a:pt x="28" y="13"/>
                    <a:pt x="28" y="9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55" name="Freeform 231"/>
            <p:cNvSpPr/>
            <p:nvPr/>
          </p:nvSpPr>
          <p:spPr bwMode="auto">
            <a:xfrm>
              <a:off x="900" y="521"/>
              <a:ext cx="126" cy="318"/>
            </a:xfrm>
            <a:custGeom>
              <a:avLst/>
              <a:gdLst/>
              <a:ahLst/>
              <a:cxnLst>
                <a:cxn ang="0">
                  <a:pos x="22" y="2"/>
                </a:cxn>
                <a:cxn ang="0">
                  <a:pos x="18" y="17"/>
                </a:cxn>
                <a:cxn ang="0">
                  <a:pos x="7" y="20"/>
                </a:cxn>
                <a:cxn ang="0">
                  <a:pos x="7" y="23"/>
                </a:cxn>
                <a:cxn ang="0">
                  <a:pos x="17" y="34"/>
                </a:cxn>
                <a:cxn ang="0">
                  <a:pos x="12" y="45"/>
                </a:cxn>
                <a:cxn ang="0">
                  <a:pos x="0" y="55"/>
                </a:cxn>
                <a:cxn ang="0">
                  <a:pos x="5" y="58"/>
                </a:cxn>
                <a:cxn ang="0">
                  <a:pos x="16" y="62"/>
                </a:cxn>
                <a:cxn ang="0">
                  <a:pos x="23" y="57"/>
                </a:cxn>
                <a:cxn ang="0">
                  <a:pos x="25" y="14"/>
                </a:cxn>
                <a:cxn ang="0">
                  <a:pos x="25" y="2"/>
                </a:cxn>
                <a:cxn ang="0">
                  <a:pos x="22" y="2"/>
                </a:cxn>
              </a:cxnLst>
              <a:rect l="0" t="0" r="r" b="b"/>
              <a:pathLst>
                <a:path w="25" h="63">
                  <a:moveTo>
                    <a:pt x="22" y="2"/>
                  </a:moveTo>
                  <a:cubicBezTo>
                    <a:pt x="22" y="2"/>
                    <a:pt x="20" y="15"/>
                    <a:pt x="18" y="17"/>
                  </a:cubicBezTo>
                  <a:cubicBezTo>
                    <a:pt x="15" y="19"/>
                    <a:pt x="10" y="20"/>
                    <a:pt x="7" y="20"/>
                  </a:cubicBezTo>
                  <a:cubicBezTo>
                    <a:pt x="4" y="19"/>
                    <a:pt x="4" y="22"/>
                    <a:pt x="7" y="23"/>
                  </a:cubicBezTo>
                  <a:cubicBezTo>
                    <a:pt x="10" y="24"/>
                    <a:pt x="17" y="29"/>
                    <a:pt x="17" y="34"/>
                  </a:cubicBezTo>
                  <a:cubicBezTo>
                    <a:pt x="17" y="40"/>
                    <a:pt x="17" y="44"/>
                    <a:pt x="12" y="45"/>
                  </a:cubicBezTo>
                  <a:cubicBezTo>
                    <a:pt x="6" y="46"/>
                    <a:pt x="0" y="47"/>
                    <a:pt x="0" y="55"/>
                  </a:cubicBezTo>
                  <a:cubicBezTo>
                    <a:pt x="0" y="55"/>
                    <a:pt x="3" y="57"/>
                    <a:pt x="5" y="58"/>
                  </a:cubicBezTo>
                  <a:cubicBezTo>
                    <a:pt x="8" y="58"/>
                    <a:pt x="14" y="61"/>
                    <a:pt x="16" y="62"/>
                  </a:cubicBezTo>
                  <a:cubicBezTo>
                    <a:pt x="18" y="63"/>
                    <a:pt x="23" y="61"/>
                    <a:pt x="23" y="57"/>
                  </a:cubicBezTo>
                  <a:cubicBezTo>
                    <a:pt x="24" y="52"/>
                    <a:pt x="24" y="20"/>
                    <a:pt x="25" y="14"/>
                  </a:cubicBezTo>
                  <a:cubicBezTo>
                    <a:pt x="25" y="9"/>
                    <a:pt x="25" y="3"/>
                    <a:pt x="25" y="2"/>
                  </a:cubicBezTo>
                  <a:cubicBezTo>
                    <a:pt x="25" y="1"/>
                    <a:pt x="22" y="0"/>
                    <a:pt x="22" y="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2280" name="Group 232"/>
          <p:cNvGrpSpPr/>
          <p:nvPr/>
        </p:nvGrpSpPr>
        <p:grpSpPr>
          <a:xfrm>
            <a:off x="6934200" y="-4762"/>
            <a:ext cx="2317750" cy="2060575"/>
            <a:chOff x="0" y="0"/>
            <a:chExt cx="1748" cy="1556"/>
          </a:xfrm>
        </p:grpSpPr>
        <p:sp>
          <p:nvSpPr>
            <p:cNvPr id="1257" name="Freeform 233"/>
            <p:cNvSpPr/>
            <p:nvPr/>
          </p:nvSpPr>
          <p:spPr bwMode="auto">
            <a:xfrm>
              <a:off x="81" y="0"/>
              <a:ext cx="1586" cy="1443"/>
            </a:xfrm>
            <a:custGeom>
              <a:avLst/>
              <a:gdLst/>
              <a:ahLst/>
              <a:cxnLst>
                <a:cxn ang="0">
                  <a:pos x="23" y="4"/>
                </a:cxn>
                <a:cxn ang="0">
                  <a:pos x="11" y="71"/>
                </a:cxn>
                <a:cxn ang="0">
                  <a:pos x="25" y="393"/>
                </a:cxn>
                <a:cxn ang="0">
                  <a:pos x="54" y="457"/>
                </a:cxn>
                <a:cxn ang="0">
                  <a:pos x="158" y="482"/>
                </a:cxn>
                <a:cxn ang="0">
                  <a:pos x="204" y="495"/>
                </a:cxn>
                <a:cxn ang="0">
                  <a:pos x="520" y="475"/>
                </a:cxn>
                <a:cxn ang="0">
                  <a:pos x="533" y="167"/>
                </a:cxn>
                <a:cxn ang="0">
                  <a:pos x="369" y="16"/>
                </a:cxn>
                <a:cxn ang="0">
                  <a:pos x="249" y="29"/>
                </a:cxn>
                <a:cxn ang="0">
                  <a:pos x="198" y="11"/>
                </a:cxn>
                <a:cxn ang="0">
                  <a:pos x="151" y="2"/>
                </a:cxn>
                <a:cxn ang="0">
                  <a:pos x="23" y="4"/>
                </a:cxn>
              </a:cxnLst>
              <a:rect l="0" t="0" r="r" b="b"/>
              <a:pathLst>
                <a:path w="546" h="497">
                  <a:moveTo>
                    <a:pt x="23" y="4"/>
                  </a:moveTo>
                  <a:cubicBezTo>
                    <a:pt x="23" y="4"/>
                    <a:pt x="0" y="34"/>
                    <a:pt x="11" y="71"/>
                  </a:cubicBezTo>
                  <a:cubicBezTo>
                    <a:pt x="19" y="100"/>
                    <a:pt x="25" y="393"/>
                    <a:pt x="25" y="393"/>
                  </a:cubicBezTo>
                  <a:cubicBezTo>
                    <a:pt x="25" y="393"/>
                    <a:pt x="42" y="452"/>
                    <a:pt x="54" y="457"/>
                  </a:cubicBezTo>
                  <a:cubicBezTo>
                    <a:pt x="66" y="462"/>
                    <a:pt x="158" y="482"/>
                    <a:pt x="158" y="482"/>
                  </a:cubicBezTo>
                  <a:cubicBezTo>
                    <a:pt x="158" y="482"/>
                    <a:pt x="191" y="497"/>
                    <a:pt x="204" y="495"/>
                  </a:cubicBezTo>
                  <a:cubicBezTo>
                    <a:pt x="217" y="494"/>
                    <a:pt x="506" y="487"/>
                    <a:pt x="520" y="475"/>
                  </a:cubicBezTo>
                  <a:cubicBezTo>
                    <a:pt x="533" y="463"/>
                    <a:pt x="546" y="218"/>
                    <a:pt x="533" y="167"/>
                  </a:cubicBezTo>
                  <a:cubicBezTo>
                    <a:pt x="520" y="117"/>
                    <a:pt x="404" y="14"/>
                    <a:pt x="369" y="16"/>
                  </a:cubicBezTo>
                  <a:cubicBezTo>
                    <a:pt x="335" y="17"/>
                    <a:pt x="249" y="29"/>
                    <a:pt x="249" y="29"/>
                  </a:cubicBezTo>
                  <a:lnTo>
                    <a:pt x="198" y="11"/>
                  </a:lnTo>
                  <a:lnTo>
                    <a:pt x="151" y="2"/>
                  </a:lnTo>
                  <a:cubicBezTo>
                    <a:pt x="151" y="2"/>
                    <a:pt x="79" y="0"/>
                    <a:pt x="23" y="4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2282" name="Group 234"/>
            <p:cNvGrpSpPr/>
            <p:nvPr userDrawn="1"/>
          </p:nvGrpSpPr>
          <p:grpSpPr>
            <a:xfrm>
              <a:off x="0" y="5"/>
              <a:ext cx="1748" cy="1551"/>
              <a:chOff x="0" y="0"/>
              <a:chExt cx="2958" cy="2699"/>
            </a:xfrm>
          </p:grpSpPr>
          <p:sp>
            <p:nvSpPr>
              <p:cNvPr id="1259" name="Freeform 235"/>
              <p:cNvSpPr/>
              <p:nvPr/>
            </p:nvSpPr>
            <p:spPr bwMode="auto">
              <a:xfrm>
                <a:off x="142" y="0"/>
                <a:ext cx="490" cy="187"/>
              </a:xfrm>
              <a:custGeom>
                <a:avLst/>
                <a:gdLst/>
                <a:ahLst/>
                <a:cxnLst>
                  <a:cxn ang="0">
                    <a:pos x="71" y="25"/>
                  </a:cxn>
                  <a:cxn ang="0">
                    <a:pos x="91" y="20"/>
                  </a:cxn>
                  <a:cxn ang="0">
                    <a:pos x="92" y="17"/>
                  </a:cxn>
                  <a:cxn ang="0">
                    <a:pos x="88" y="0"/>
                  </a:cxn>
                  <a:cxn ang="0">
                    <a:pos x="25" y="0"/>
                  </a:cxn>
                  <a:cxn ang="0">
                    <a:pos x="10" y="22"/>
                  </a:cxn>
                  <a:cxn ang="0">
                    <a:pos x="71" y="25"/>
                  </a:cxn>
                </a:cxnLst>
                <a:rect l="0" t="0" r="r" b="b"/>
                <a:pathLst>
                  <a:path w="97" h="37">
                    <a:moveTo>
                      <a:pt x="71" y="25"/>
                    </a:moveTo>
                    <a:cubicBezTo>
                      <a:pt x="81" y="22"/>
                      <a:pt x="87" y="21"/>
                      <a:pt x="91" y="20"/>
                    </a:cubicBezTo>
                    <a:cubicBezTo>
                      <a:pt x="91" y="19"/>
                      <a:pt x="91" y="19"/>
                      <a:pt x="92" y="17"/>
                    </a:cubicBezTo>
                    <a:cubicBezTo>
                      <a:pt x="97" y="11"/>
                      <a:pt x="95" y="4"/>
                      <a:pt x="88" y="0"/>
                    </a:cubicBezTo>
                    <a:lnTo>
                      <a:pt x="25" y="0"/>
                    </a:lnTo>
                    <a:cubicBezTo>
                      <a:pt x="10" y="3"/>
                      <a:pt x="0" y="10"/>
                      <a:pt x="10" y="22"/>
                    </a:cubicBezTo>
                    <a:cubicBezTo>
                      <a:pt x="10" y="22"/>
                      <a:pt x="28" y="37"/>
                      <a:pt x="71" y="25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60" name="Freeform 236"/>
              <p:cNvSpPr>
                <a:spLocks noEditPoints="1"/>
              </p:cNvSpPr>
              <p:nvPr/>
            </p:nvSpPr>
            <p:spPr bwMode="auto">
              <a:xfrm>
                <a:off x="0" y="0"/>
                <a:ext cx="2958" cy="2699"/>
              </a:xfrm>
              <a:custGeom>
                <a:avLst/>
                <a:gdLst/>
                <a:ahLst/>
                <a:cxnLst>
                  <a:cxn ang="0">
                    <a:pos x="504" y="1"/>
                  </a:cxn>
                  <a:cxn ang="0">
                    <a:pos x="157" y="0"/>
                  </a:cxn>
                  <a:cxn ang="0">
                    <a:pos x="225" y="21"/>
                  </a:cxn>
                  <a:cxn ang="0">
                    <a:pos x="174" y="39"/>
                  </a:cxn>
                  <a:cxn ang="0">
                    <a:pos x="207" y="71"/>
                  </a:cxn>
                  <a:cxn ang="0">
                    <a:pos x="74" y="60"/>
                  </a:cxn>
                  <a:cxn ang="0">
                    <a:pos x="26" y="63"/>
                  </a:cxn>
                  <a:cxn ang="0">
                    <a:pos x="199" y="487"/>
                  </a:cxn>
                  <a:cxn ang="0">
                    <a:pos x="144" y="341"/>
                  </a:cxn>
                  <a:cxn ang="0">
                    <a:pos x="105" y="376"/>
                  </a:cxn>
                  <a:cxn ang="0">
                    <a:pos x="94" y="435"/>
                  </a:cxn>
                  <a:cxn ang="0">
                    <a:pos x="124" y="265"/>
                  </a:cxn>
                  <a:cxn ang="0">
                    <a:pos x="153" y="228"/>
                  </a:cxn>
                  <a:cxn ang="0">
                    <a:pos x="209" y="237"/>
                  </a:cxn>
                  <a:cxn ang="0">
                    <a:pos x="188" y="306"/>
                  </a:cxn>
                  <a:cxn ang="0">
                    <a:pos x="192" y="395"/>
                  </a:cxn>
                  <a:cxn ang="0">
                    <a:pos x="515" y="483"/>
                  </a:cxn>
                  <a:cxn ang="0">
                    <a:pos x="454" y="427"/>
                  </a:cxn>
                  <a:cxn ang="0">
                    <a:pos x="425" y="345"/>
                  </a:cxn>
                  <a:cxn ang="0">
                    <a:pos x="396" y="270"/>
                  </a:cxn>
                  <a:cxn ang="0">
                    <a:pos x="460" y="256"/>
                  </a:cxn>
                  <a:cxn ang="0">
                    <a:pos x="407" y="223"/>
                  </a:cxn>
                  <a:cxn ang="0">
                    <a:pos x="439" y="226"/>
                  </a:cxn>
                  <a:cxn ang="0">
                    <a:pos x="438" y="209"/>
                  </a:cxn>
                  <a:cxn ang="0">
                    <a:pos x="376" y="211"/>
                  </a:cxn>
                  <a:cxn ang="0">
                    <a:pos x="357" y="343"/>
                  </a:cxn>
                  <a:cxn ang="0">
                    <a:pos x="347" y="230"/>
                  </a:cxn>
                  <a:cxn ang="0">
                    <a:pos x="331" y="182"/>
                  </a:cxn>
                  <a:cxn ang="0">
                    <a:pos x="347" y="136"/>
                  </a:cxn>
                  <a:cxn ang="0">
                    <a:pos x="339" y="99"/>
                  </a:cxn>
                  <a:cxn ang="0">
                    <a:pos x="331" y="62"/>
                  </a:cxn>
                  <a:cxn ang="0">
                    <a:pos x="369" y="103"/>
                  </a:cxn>
                  <a:cxn ang="0">
                    <a:pos x="415" y="47"/>
                  </a:cxn>
                  <a:cxn ang="0">
                    <a:pos x="409" y="95"/>
                  </a:cxn>
                  <a:cxn ang="0">
                    <a:pos x="401" y="130"/>
                  </a:cxn>
                  <a:cxn ang="0">
                    <a:pos x="401" y="181"/>
                  </a:cxn>
                  <a:cxn ang="0">
                    <a:pos x="558" y="181"/>
                  </a:cxn>
                  <a:cxn ang="0">
                    <a:pos x="554" y="76"/>
                  </a:cxn>
                  <a:cxn ang="0">
                    <a:pos x="249" y="69"/>
                  </a:cxn>
                  <a:cxn ang="0">
                    <a:pos x="293" y="93"/>
                  </a:cxn>
                  <a:cxn ang="0">
                    <a:pos x="171" y="195"/>
                  </a:cxn>
                  <a:cxn ang="0">
                    <a:pos x="69" y="98"/>
                  </a:cxn>
                  <a:cxn ang="0">
                    <a:pos x="191" y="106"/>
                  </a:cxn>
                  <a:cxn ang="0">
                    <a:pos x="220" y="105"/>
                  </a:cxn>
                  <a:cxn ang="0">
                    <a:pos x="302" y="121"/>
                  </a:cxn>
                  <a:cxn ang="0">
                    <a:pos x="276" y="256"/>
                  </a:cxn>
                  <a:cxn ang="0">
                    <a:pos x="260" y="137"/>
                  </a:cxn>
                  <a:cxn ang="0">
                    <a:pos x="171" y="195"/>
                  </a:cxn>
                  <a:cxn ang="0">
                    <a:pos x="223" y="225"/>
                  </a:cxn>
                  <a:cxn ang="0">
                    <a:pos x="247" y="158"/>
                  </a:cxn>
                  <a:cxn ang="0">
                    <a:pos x="326" y="292"/>
                  </a:cxn>
                  <a:cxn ang="0">
                    <a:pos x="215" y="321"/>
                  </a:cxn>
                  <a:cxn ang="0">
                    <a:pos x="309" y="277"/>
                  </a:cxn>
                  <a:cxn ang="0">
                    <a:pos x="318" y="133"/>
                  </a:cxn>
                  <a:cxn ang="0">
                    <a:pos x="313" y="213"/>
                  </a:cxn>
                  <a:cxn ang="0">
                    <a:pos x="299" y="144"/>
                  </a:cxn>
                  <a:cxn ang="0">
                    <a:pos x="507" y="179"/>
                  </a:cxn>
                  <a:cxn ang="0">
                    <a:pos x="461" y="162"/>
                  </a:cxn>
                </a:cxnLst>
                <a:rect l="0" t="0" r="r" b="b"/>
                <a:pathLst>
                  <a:path w="585" h="534">
                    <a:moveTo>
                      <a:pt x="554" y="76"/>
                    </a:moveTo>
                    <a:cubicBezTo>
                      <a:pt x="551" y="32"/>
                      <a:pt x="543" y="9"/>
                      <a:pt x="504" y="1"/>
                    </a:cubicBezTo>
                    <a:cubicBezTo>
                      <a:pt x="500" y="1"/>
                      <a:pt x="494" y="0"/>
                      <a:pt x="486" y="0"/>
                    </a:cubicBezTo>
                    <a:lnTo>
                      <a:pt x="157" y="0"/>
                    </a:lnTo>
                    <a:cubicBezTo>
                      <a:pt x="156" y="5"/>
                      <a:pt x="153" y="17"/>
                      <a:pt x="158" y="17"/>
                    </a:cubicBezTo>
                    <a:cubicBezTo>
                      <a:pt x="171" y="17"/>
                      <a:pt x="223" y="21"/>
                      <a:pt x="225" y="21"/>
                    </a:cubicBezTo>
                    <a:cubicBezTo>
                      <a:pt x="226" y="21"/>
                      <a:pt x="250" y="16"/>
                      <a:pt x="237" y="28"/>
                    </a:cubicBezTo>
                    <a:cubicBezTo>
                      <a:pt x="223" y="41"/>
                      <a:pt x="192" y="41"/>
                      <a:pt x="174" y="39"/>
                    </a:cubicBezTo>
                    <a:cubicBezTo>
                      <a:pt x="131" y="36"/>
                      <a:pt x="152" y="56"/>
                      <a:pt x="168" y="56"/>
                    </a:cubicBezTo>
                    <a:cubicBezTo>
                      <a:pt x="218" y="56"/>
                      <a:pt x="228" y="68"/>
                      <a:pt x="207" y="71"/>
                    </a:cubicBezTo>
                    <a:cubicBezTo>
                      <a:pt x="186" y="74"/>
                      <a:pt x="182" y="73"/>
                      <a:pt x="162" y="76"/>
                    </a:cubicBezTo>
                    <a:cubicBezTo>
                      <a:pt x="7" y="101"/>
                      <a:pt x="59" y="60"/>
                      <a:pt x="74" y="60"/>
                    </a:cubicBezTo>
                    <a:cubicBezTo>
                      <a:pt x="139" y="59"/>
                      <a:pt x="123" y="37"/>
                      <a:pt x="107" y="42"/>
                    </a:cubicBezTo>
                    <a:cubicBezTo>
                      <a:pt x="91" y="46"/>
                      <a:pt x="34" y="27"/>
                      <a:pt x="26" y="63"/>
                    </a:cubicBezTo>
                    <a:cubicBezTo>
                      <a:pt x="19" y="100"/>
                      <a:pt x="42" y="282"/>
                      <a:pt x="36" y="317"/>
                    </a:cubicBezTo>
                    <a:cubicBezTo>
                      <a:pt x="0" y="534"/>
                      <a:pt x="199" y="487"/>
                      <a:pt x="199" y="487"/>
                    </a:cubicBezTo>
                    <a:cubicBezTo>
                      <a:pt x="156" y="453"/>
                      <a:pt x="174" y="421"/>
                      <a:pt x="171" y="403"/>
                    </a:cubicBezTo>
                    <a:cubicBezTo>
                      <a:pt x="161" y="345"/>
                      <a:pt x="154" y="337"/>
                      <a:pt x="144" y="341"/>
                    </a:cubicBezTo>
                    <a:cubicBezTo>
                      <a:pt x="121" y="352"/>
                      <a:pt x="123" y="358"/>
                      <a:pt x="126" y="367"/>
                    </a:cubicBezTo>
                    <a:cubicBezTo>
                      <a:pt x="142" y="416"/>
                      <a:pt x="105" y="376"/>
                      <a:pt x="105" y="376"/>
                    </a:cubicBezTo>
                    <a:cubicBezTo>
                      <a:pt x="98" y="380"/>
                      <a:pt x="95" y="390"/>
                      <a:pt x="99" y="399"/>
                    </a:cubicBezTo>
                    <a:cubicBezTo>
                      <a:pt x="131" y="463"/>
                      <a:pt x="101" y="446"/>
                      <a:pt x="94" y="435"/>
                    </a:cubicBezTo>
                    <a:cubicBezTo>
                      <a:pt x="61" y="390"/>
                      <a:pt x="92" y="366"/>
                      <a:pt x="88" y="352"/>
                    </a:cubicBezTo>
                    <a:cubicBezTo>
                      <a:pt x="75" y="295"/>
                      <a:pt x="118" y="274"/>
                      <a:pt x="124" y="265"/>
                    </a:cubicBezTo>
                    <a:cubicBezTo>
                      <a:pt x="130" y="256"/>
                      <a:pt x="127" y="253"/>
                      <a:pt x="129" y="234"/>
                    </a:cubicBezTo>
                    <a:cubicBezTo>
                      <a:pt x="136" y="195"/>
                      <a:pt x="155" y="216"/>
                      <a:pt x="153" y="228"/>
                    </a:cubicBezTo>
                    <a:cubicBezTo>
                      <a:pt x="148" y="274"/>
                      <a:pt x="176" y="242"/>
                      <a:pt x="186" y="228"/>
                    </a:cubicBezTo>
                    <a:cubicBezTo>
                      <a:pt x="218" y="186"/>
                      <a:pt x="214" y="229"/>
                      <a:pt x="209" y="237"/>
                    </a:cubicBezTo>
                    <a:cubicBezTo>
                      <a:pt x="203" y="244"/>
                      <a:pt x="198" y="255"/>
                      <a:pt x="200" y="260"/>
                    </a:cubicBezTo>
                    <a:cubicBezTo>
                      <a:pt x="208" y="283"/>
                      <a:pt x="193" y="305"/>
                      <a:pt x="188" y="306"/>
                    </a:cubicBezTo>
                    <a:cubicBezTo>
                      <a:pt x="184" y="308"/>
                      <a:pt x="170" y="314"/>
                      <a:pt x="170" y="332"/>
                    </a:cubicBezTo>
                    <a:cubicBezTo>
                      <a:pt x="171" y="350"/>
                      <a:pt x="192" y="382"/>
                      <a:pt x="192" y="395"/>
                    </a:cubicBezTo>
                    <a:cubicBezTo>
                      <a:pt x="193" y="492"/>
                      <a:pt x="236" y="499"/>
                      <a:pt x="255" y="497"/>
                    </a:cubicBezTo>
                    <a:cubicBezTo>
                      <a:pt x="275" y="496"/>
                      <a:pt x="445" y="490"/>
                      <a:pt x="515" y="483"/>
                    </a:cubicBezTo>
                    <a:cubicBezTo>
                      <a:pt x="585" y="477"/>
                      <a:pt x="538" y="458"/>
                      <a:pt x="518" y="458"/>
                    </a:cubicBezTo>
                    <a:cubicBezTo>
                      <a:pt x="467" y="458"/>
                      <a:pt x="454" y="427"/>
                      <a:pt x="454" y="427"/>
                    </a:cubicBezTo>
                    <a:cubicBezTo>
                      <a:pt x="454" y="427"/>
                      <a:pt x="453" y="405"/>
                      <a:pt x="431" y="400"/>
                    </a:cubicBezTo>
                    <a:cubicBezTo>
                      <a:pt x="376" y="385"/>
                      <a:pt x="411" y="353"/>
                      <a:pt x="425" y="345"/>
                    </a:cubicBezTo>
                    <a:cubicBezTo>
                      <a:pt x="438" y="338"/>
                      <a:pt x="430" y="335"/>
                      <a:pt x="420" y="329"/>
                    </a:cubicBezTo>
                    <a:cubicBezTo>
                      <a:pt x="398" y="316"/>
                      <a:pt x="394" y="300"/>
                      <a:pt x="396" y="270"/>
                    </a:cubicBezTo>
                    <a:cubicBezTo>
                      <a:pt x="397" y="240"/>
                      <a:pt x="416" y="249"/>
                      <a:pt x="416" y="249"/>
                    </a:cubicBezTo>
                    <a:cubicBezTo>
                      <a:pt x="416" y="249"/>
                      <a:pt x="448" y="262"/>
                      <a:pt x="460" y="256"/>
                    </a:cubicBezTo>
                    <a:cubicBezTo>
                      <a:pt x="472" y="250"/>
                      <a:pt x="467" y="239"/>
                      <a:pt x="461" y="244"/>
                    </a:cubicBezTo>
                    <a:cubicBezTo>
                      <a:pt x="455" y="248"/>
                      <a:pt x="412" y="244"/>
                      <a:pt x="407" y="223"/>
                    </a:cubicBezTo>
                    <a:cubicBezTo>
                      <a:pt x="403" y="202"/>
                      <a:pt x="418" y="213"/>
                      <a:pt x="422" y="214"/>
                    </a:cubicBezTo>
                    <a:cubicBezTo>
                      <a:pt x="427" y="216"/>
                      <a:pt x="427" y="220"/>
                      <a:pt x="439" y="226"/>
                    </a:cubicBezTo>
                    <a:cubicBezTo>
                      <a:pt x="468" y="241"/>
                      <a:pt x="454" y="224"/>
                      <a:pt x="454" y="224"/>
                    </a:cubicBezTo>
                    <a:cubicBezTo>
                      <a:pt x="454" y="224"/>
                      <a:pt x="454" y="224"/>
                      <a:pt x="438" y="209"/>
                    </a:cubicBezTo>
                    <a:cubicBezTo>
                      <a:pt x="423" y="194"/>
                      <a:pt x="406" y="199"/>
                      <a:pt x="389" y="199"/>
                    </a:cubicBezTo>
                    <a:cubicBezTo>
                      <a:pt x="373" y="199"/>
                      <a:pt x="376" y="211"/>
                      <a:pt x="376" y="211"/>
                    </a:cubicBezTo>
                    <a:cubicBezTo>
                      <a:pt x="376" y="211"/>
                      <a:pt x="373" y="242"/>
                      <a:pt x="370" y="291"/>
                    </a:cubicBezTo>
                    <a:cubicBezTo>
                      <a:pt x="368" y="341"/>
                      <a:pt x="360" y="347"/>
                      <a:pt x="357" y="343"/>
                    </a:cubicBezTo>
                    <a:cubicBezTo>
                      <a:pt x="354" y="338"/>
                      <a:pt x="350" y="313"/>
                      <a:pt x="350" y="305"/>
                    </a:cubicBezTo>
                    <a:cubicBezTo>
                      <a:pt x="350" y="298"/>
                      <a:pt x="345" y="264"/>
                      <a:pt x="347" y="230"/>
                    </a:cubicBezTo>
                    <a:cubicBezTo>
                      <a:pt x="350" y="195"/>
                      <a:pt x="356" y="210"/>
                      <a:pt x="334" y="201"/>
                    </a:cubicBezTo>
                    <a:cubicBezTo>
                      <a:pt x="311" y="192"/>
                      <a:pt x="323" y="182"/>
                      <a:pt x="331" y="182"/>
                    </a:cubicBezTo>
                    <a:cubicBezTo>
                      <a:pt x="338" y="182"/>
                      <a:pt x="350" y="189"/>
                      <a:pt x="352" y="181"/>
                    </a:cubicBezTo>
                    <a:cubicBezTo>
                      <a:pt x="356" y="160"/>
                      <a:pt x="359" y="141"/>
                      <a:pt x="347" y="136"/>
                    </a:cubicBezTo>
                    <a:cubicBezTo>
                      <a:pt x="322" y="127"/>
                      <a:pt x="332" y="121"/>
                      <a:pt x="341" y="118"/>
                    </a:cubicBezTo>
                    <a:cubicBezTo>
                      <a:pt x="350" y="115"/>
                      <a:pt x="352" y="94"/>
                      <a:pt x="339" y="99"/>
                    </a:cubicBezTo>
                    <a:cubicBezTo>
                      <a:pt x="313" y="107"/>
                      <a:pt x="316" y="85"/>
                      <a:pt x="321" y="82"/>
                    </a:cubicBezTo>
                    <a:cubicBezTo>
                      <a:pt x="325" y="79"/>
                      <a:pt x="334" y="83"/>
                      <a:pt x="331" y="62"/>
                    </a:cubicBezTo>
                    <a:cubicBezTo>
                      <a:pt x="328" y="41"/>
                      <a:pt x="347" y="34"/>
                      <a:pt x="351" y="53"/>
                    </a:cubicBezTo>
                    <a:cubicBezTo>
                      <a:pt x="354" y="73"/>
                      <a:pt x="363" y="112"/>
                      <a:pt x="369" y="103"/>
                    </a:cubicBezTo>
                    <a:cubicBezTo>
                      <a:pt x="375" y="94"/>
                      <a:pt x="385" y="57"/>
                      <a:pt x="395" y="41"/>
                    </a:cubicBezTo>
                    <a:cubicBezTo>
                      <a:pt x="406" y="24"/>
                      <a:pt x="418" y="38"/>
                      <a:pt x="415" y="47"/>
                    </a:cubicBezTo>
                    <a:cubicBezTo>
                      <a:pt x="401" y="88"/>
                      <a:pt x="426" y="90"/>
                      <a:pt x="426" y="90"/>
                    </a:cubicBezTo>
                    <a:cubicBezTo>
                      <a:pt x="426" y="90"/>
                      <a:pt x="423" y="96"/>
                      <a:pt x="409" y="95"/>
                    </a:cubicBezTo>
                    <a:cubicBezTo>
                      <a:pt x="382" y="92"/>
                      <a:pt x="393" y="110"/>
                      <a:pt x="405" y="115"/>
                    </a:cubicBezTo>
                    <a:cubicBezTo>
                      <a:pt x="431" y="124"/>
                      <a:pt x="414" y="130"/>
                      <a:pt x="401" y="130"/>
                    </a:cubicBezTo>
                    <a:cubicBezTo>
                      <a:pt x="387" y="130"/>
                      <a:pt x="381" y="134"/>
                      <a:pt x="378" y="148"/>
                    </a:cubicBezTo>
                    <a:cubicBezTo>
                      <a:pt x="369" y="191"/>
                      <a:pt x="401" y="181"/>
                      <a:pt x="401" y="181"/>
                    </a:cubicBezTo>
                    <a:cubicBezTo>
                      <a:pt x="452" y="195"/>
                      <a:pt x="528" y="188"/>
                      <a:pt x="528" y="188"/>
                    </a:cubicBezTo>
                    <a:cubicBezTo>
                      <a:pt x="543" y="192"/>
                      <a:pt x="552" y="189"/>
                      <a:pt x="558" y="181"/>
                    </a:cubicBezTo>
                    <a:lnTo>
                      <a:pt x="558" y="103"/>
                    </a:lnTo>
                    <a:cubicBezTo>
                      <a:pt x="556" y="93"/>
                      <a:pt x="555" y="84"/>
                      <a:pt x="554" y="76"/>
                    </a:cubicBezTo>
                    <a:close/>
                    <a:moveTo>
                      <a:pt x="231" y="77"/>
                    </a:moveTo>
                    <a:cubicBezTo>
                      <a:pt x="233" y="65"/>
                      <a:pt x="249" y="69"/>
                      <a:pt x="249" y="69"/>
                    </a:cubicBezTo>
                    <a:cubicBezTo>
                      <a:pt x="249" y="69"/>
                      <a:pt x="278" y="79"/>
                      <a:pt x="290" y="78"/>
                    </a:cubicBezTo>
                    <a:cubicBezTo>
                      <a:pt x="301" y="76"/>
                      <a:pt x="318" y="93"/>
                      <a:pt x="293" y="93"/>
                    </a:cubicBezTo>
                    <a:cubicBezTo>
                      <a:pt x="267" y="93"/>
                      <a:pt x="228" y="104"/>
                      <a:pt x="231" y="77"/>
                    </a:cubicBezTo>
                    <a:close/>
                    <a:moveTo>
                      <a:pt x="171" y="195"/>
                    </a:moveTo>
                    <a:cubicBezTo>
                      <a:pt x="153" y="195"/>
                      <a:pt x="46" y="237"/>
                      <a:pt x="45" y="128"/>
                    </a:cubicBezTo>
                    <a:cubicBezTo>
                      <a:pt x="45" y="104"/>
                      <a:pt x="39" y="83"/>
                      <a:pt x="69" y="98"/>
                    </a:cubicBezTo>
                    <a:cubicBezTo>
                      <a:pt x="99" y="112"/>
                      <a:pt x="72" y="111"/>
                      <a:pt x="137" y="108"/>
                    </a:cubicBezTo>
                    <a:cubicBezTo>
                      <a:pt x="137" y="108"/>
                      <a:pt x="184" y="110"/>
                      <a:pt x="191" y="106"/>
                    </a:cubicBezTo>
                    <a:cubicBezTo>
                      <a:pt x="199" y="101"/>
                      <a:pt x="192" y="91"/>
                      <a:pt x="207" y="91"/>
                    </a:cubicBezTo>
                    <a:cubicBezTo>
                      <a:pt x="222" y="90"/>
                      <a:pt x="220" y="105"/>
                      <a:pt x="220" y="105"/>
                    </a:cubicBezTo>
                    <a:cubicBezTo>
                      <a:pt x="220" y="105"/>
                      <a:pt x="207" y="124"/>
                      <a:pt x="305" y="111"/>
                    </a:cubicBezTo>
                    <a:cubicBezTo>
                      <a:pt x="317" y="109"/>
                      <a:pt x="327" y="121"/>
                      <a:pt x="302" y="121"/>
                    </a:cubicBezTo>
                    <a:cubicBezTo>
                      <a:pt x="290" y="122"/>
                      <a:pt x="272" y="128"/>
                      <a:pt x="278" y="143"/>
                    </a:cubicBezTo>
                    <a:cubicBezTo>
                      <a:pt x="284" y="158"/>
                      <a:pt x="276" y="256"/>
                      <a:pt x="276" y="256"/>
                    </a:cubicBezTo>
                    <a:cubicBezTo>
                      <a:pt x="276" y="256"/>
                      <a:pt x="271" y="274"/>
                      <a:pt x="262" y="245"/>
                    </a:cubicBezTo>
                    <a:cubicBezTo>
                      <a:pt x="259" y="235"/>
                      <a:pt x="262" y="144"/>
                      <a:pt x="260" y="137"/>
                    </a:cubicBezTo>
                    <a:cubicBezTo>
                      <a:pt x="259" y="129"/>
                      <a:pt x="217" y="122"/>
                      <a:pt x="215" y="154"/>
                    </a:cubicBezTo>
                    <a:cubicBezTo>
                      <a:pt x="214" y="185"/>
                      <a:pt x="205" y="195"/>
                      <a:pt x="171" y="195"/>
                    </a:cubicBezTo>
                    <a:close/>
                    <a:moveTo>
                      <a:pt x="237" y="231"/>
                    </a:moveTo>
                    <a:cubicBezTo>
                      <a:pt x="230" y="240"/>
                      <a:pt x="219" y="247"/>
                      <a:pt x="223" y="225"/>
                    </a:cubicBezTo>
                    <a:cubicBezTo>
                      <a:pt x="228" y="202"/>
                      <a:pt x="232" y="170"/>
                      <a:pt x="232" y="155"/>
                    </a:cubicBezTo>
                    <a:cubicBezTo>
                      <a:pt x="232" y="155"/>
                      <a:pt x="244" y="135"/>
                      <a:pt x="247" y="158"/>
                    </a:cubicBezTo>
                    <a:cubicBezTo>
                      <a:pt x="250" y="181"/>
                      <a:pt x="244" y="221"/>
                      <a:pt x="237" y="231"/>
                    </a:cubicBezTo>
                    <a:close/>
                    <a:moveTo>
                      <a:pt x="326" y="292"/>
                    </a:moveTo>
                    <a:cubicBezTo>
                      <a:pt x="327" y="320"/>
                      <a:pt x="355" y="400"/>
                      <a:pt x="286" y="399"/>
                    </a:cubicBezTo>
                    <a:cubicBezTo>
                      <a:pt x="217" y="398"/>
                      <a:pt x="214" y="409"/>
                      <a:pt x="215" y="321"/>
                    </a:cubicBezTo>
                    <a:cubicBezTo>
                      <a:pt x="216" y="236"/>
                      <a:pt x="225" y="253"/>
                      <a:pt x="230" y="264"/>
                    </a:cubicBezTo>
                    <a:cubicBezTo>
                      <a:pt x="230" y="264"/>
                      <a:pt x="253" y="318"/>
                      <a:pt x="309" y="277"/>
                    </a:cubicBezTo>
                    <a:cubicBezTo>
                      <a:pt x="319" y="269"/>
                      <a:pt x="324" y="263"/>
                      <a:pt x="326" y="292"/>
                    </a:cubicBezTo>
                    <a:close/>
                    <a:moveTo>
                      <a:pt x="318" y="133"/>
                    </a:moveTo>
                    <a:cubicBezTo>
                      <a:pt x="338" y="148"/>
                      <a:pt x="316" y="165"/>
                      <a:pt x="316" y="165"/>
                    </a:cubicBezTo>
                    <a:cubicBezTo>
                      <a:pt x="316" y="165"/>
                      <a:pt x="302" y="189"/>
                      <a:pt x="313" y="213"/>
                    </a:cubicBezTo>
                    <a:cubicBezTo>
                      <a:pt x="324" y="237"/>
                      <a:pt x="324" y="265"/>
                      <a:pt x="301" y="239"/>
                    </a:cubicBezTo>
                    <a:cubicBezTo>
                      <a:pt x="279" y="214"/>
                      <a:pt x="293" y="156"/>
                      <a:pt x="299" y="144"/>
                    </a:cubicBezTo>
                    <a:cubicBezTo>
                      <a:pt x="299" y="144"/>
                      <a:pt x="299" y="118"/>
                      <a:pt x="318" y="133"/>
                    </a:cubicBezTo>
                    <a:close/>
                    <a:moveTo>
                      <a:pt x="507" y="179"/>
                    </a:moveTo>
                    <a:cubicBezTo>
                      <a:pt x="498" y="185"/>
                      <a:pt x="507" y="179"/>
                      <a:pt x="465" y="177"/>
                    </a:cubicBezTo>
                    <a:cubicBezTo>
                      <a:pt x="423" y="176"/>
                      <a:pt x="461" y="162"/>
                      <a:pt x="461" y="162"/>
                    </a:cubicBezTo>
                    <a:cubicBezTo>
                      <a:pt x="565" y="166"/>
                      <a:pt x="516" y="173"/>
                      <a:pt x="507" y="179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61" name="Freeform 237"/>
              <p:cNvSpPr/>
              <p:nvPr/>
            </p:nvSpPr>
            <p:spPr bwMode="auto">
              <a:xfrm>
                <a:off x="703" y="1269"/>
                <a:ext cx="238" cy="283"/>
              </a:xfrm>
              <a:custGeom>
                <a:avLst/>
                <a:gdLst/>
                <a:ahLst/>
                <a:cxnLst>
                  <a:cxn ang="0">
                    <a:pos x="40" y="15"/>
                  </a:cxn>
                  <a:cxn ang="0">
                    <a:pos x="27" y="56"/>
                  </a:cxn>
                  <a:cxn ang="0">
                    <a:pos x="40" y="15"/>
                  </a:cxn>
                </a:cxnLst>
                <a:rect l="0" t="0" r="r" b="b"/>
                <a:pathLst>
                  <a:path w="47" h="56">
                    <a:moveTo>
                      <a:pt x="40" y="15"/>
                    </a:moveTo>
                    <a:cubicBezTo>
                      <a:pt x="37" y="0"/>
                      <a:pt x="0" y="23"/>
                      <a:pt x="27" y="56"/>
                    </a:cubicBezTo>
                    <a:cubicBezTo>
                      <a:pt x="27" y="56"/>
                      <a:pt x="47" y="49"/>
                      <a:pt x="40" y="15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62" name="Freeform 238"/>
              <p:cNvSpPr/>
              <p:nvPr/>
            </p:nvSpPr>
            <p:spPr bwMode="auto">
              <a:xfrm>
                <a:off x="485" y="1385"/>
                <a:ext cx="208" cy="379"/>
              </a:xfrm>
              <a:custGeom>
                <a:avLst/>
                <a:gdLst/>
                <a:ahLst/>
                <a:cxnLst>
                  <a:cxn ang="0">
                    <a:pos x="19" y="27"/>
                  </a:cxn>
                  <a:cxn ang="0">
                    <a:pos x="12" y="69"/>
                  </a:cxn>
                  <a:cxn ang="0">
                    <a:pos x="40" y="45"/>
                  </a:cxn>
                  <a:cxn ang="0">
                    <a:pos x="37" y="24"/>
                  </a:cxn>
                  <a:cxn ang="0">
                    <a:pos x="19" y="27"/>
                  </a:cxn>
                </a:cxnLst>
                <a:rect l="0" t="0" r="r" b="b"/>
                <a:pathLst>
                  <a:path w="41" h="75">
                    <a:moveTo>
                      <a:pt x="19" y="27"/>
                    </a:moveTo>
                    <a:cubicBezTo>
                      <a:pt x="0" y="54"/>
                      <a:pt x="6" y="63"/>
                      <a:pt x="12" y="69"/>
                    </a:cubicBezTo>
                    <a:cubicBezTo>
                      <a:pt x="18" y="75"/>
                      <a:pt x="30" y="74"/>
                      <a:pt x="40" y="45"/>
                    </a:cubicBezTo>
                    <a:cubicBezTo>
                      <a:pt x="40" y="45"/>
                      <a:pt x="32" y="31"/>
                      <a:pt x="37" y="24"/>
                    </a:cubicBezTo>
                    <a:cubicBezTo>
                      <a:pt x="41" y="16"/>
                      <a:pt x="38" y="0"/>
                      <a:pt x="19" y="27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63" name="Freeform 239"/>
              <p:cNvSpPr/>
              <p:nvPr/>
            </p:nvSpPr>
            <p:spPr bwMode="auto">
              <a:xfrm>
                <a:off x="354" y="627"/>
                <a:ext cx="683" cy="318"/>
              </a:xfrm>
              <a:custGeom>
                <a:avLst/>
                <a:gdLst/>
                <a:ahLst/>
                <a:cxnLst>
                  <a:cxn ang="0">
                    <a:pos x="112" y="4"/>
                  </a:cxn>
                  <a:cxn ang="0">
                    <a:pos x="24" y="4"/>
                  </a:cxn>
                  <a:cxn ang="0">
                    <a:pos x="2" y="25"/>
                  </a:cxn>
                  <a:cxn ang="0">
                    <a:pos x="60" y="58"/>
                  </a:cxn>
                  <a:cxn ang="0">
                    <a:pos x="96" y="54"/>
                  </a:cxn>
                  <a:cxn ang="0">
                    <a:pos x="113" y="53"/>
                  </a:cxn>
                  <a:cxn ang="0">
                    <a:pos x="112" y="4"/>
                  </a:cxn>
                </a:cxnLst>
                <a:rect l="0" t="0" r="r" b="b"/>
                <a:pathLst>
                  <a:path w="135" h="63">
                    <a:moveTo>
                      <a:pt x="112" y="4"/>
                    </a:moveTo>
                    <a:cubicBezTo>
                      <a:pt x="105" y="9"/>
                      <a:pt x="24" y="4"/>
                      <a:pt x="24" y="4"/>
                    </a:cubicBezTo>
                    <a:cubicBezTo>
                      <a:pt x="15" y="4"/>
                      <a:pt x="3" y="1"/>
                      <a:pt x="2" y="25"/>
                    </a:cubicBezTo>
                    <a:cubicBezTo>
                      <a:pt x="0" y="63"/>
                      <a:pt x="48" y="58"/>
                      <a:pt x="60" y="58"/>
                    </a:cubicBezTo>
                    <a:cubicBezTo>
                      <a:pt x="72" y="58"/>
                      <a:pt x="84" y="48"/>
                      <a:pt x="96" y="54"/>
                    </a:cubicBezTo>
                    <a:cubicBezTo>
                      <a:pt x="96" y="54"/>
                      <a:pt x="107" y="63"/>
                      <a:pt x="113" y="53"/>
                    </a:cubicBezTo>
                    <a:cubicBezTo>
                      <a:pt x="135" y="13"/>
                      <a:pt x="120" y="0"/>
                      <a:pt x="112" y="4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64" name="Freeform 240"/>
              <p:cNvSpPr/>
              <p:nvPr/>
            </p:nvSpPr>
            <p:spPr bwMode="auto">
              <a:xfrm>
                <a:off x="1128" y="1527"/>
                <a:ext cx="490" cy="515"/>
              </a:xfrm>
              <a:custGeom>
                <a:avLst/>
                <a:gdLst/>
                <a:ahLst/>
                <a:cxnLst>
                  <a:cxn ang="0">
                    <a:pos x="67" y="5"/>
                  </a:cxn>
                  <a:cxn ang="0">
                    <a:pos x="31" y="5"/>
                  </a:cxn>
                  <a:cxn ang="0">
                    <a:pos x="12" y="57"/>
                  </a:cxn>
                  <a:cxn ang="0">
                    <a:pos x="79" y="62"/>
                  </a:cxn>
                  <a:cxn ang="0">
                    <a:pos x="67" y="5"/>
                  </a:cxn>
                </a:cxnLst>
                <a:rect l="0" t="0" r="r" b="b"/>
                <a:pathLst>
                  <a:path w="97" h="102">
                    <a:moveTo>
                      <a:pt x="67" y="5"/>
                    </a:moveTo>
                    <a:cubicBezTo>
                      <a:pt x="55" y="10"/>
                      <a:pt x="31" y="5"/>
                      <a:pt x="31" y="5"/>
                    </a:cubicBezTo>
                    <a:cubicBezTo>
                      <a:pt x="0" y="6"/>
                      <a:pt x="16" y="39"/>
                      <a:pt x="12" y="57"/>
                    </a:cubicBezTo>
                    <a:cubicBezTo>
                      <a:pt x="8" y="76"/>
                      <a:pt x="63" y="102"/>
                      <a:pt x="79" y="62"/>
                    </a:cubicBezTo>
                    <a:cubicBezTo>
                      <a:pt x="97" y="20"/>
                      <a:pt x="79" y="0"/>
                      <a:pt x="67" y="5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65" name="Freeform 241"/>
              <p:cNvSpPr/>
              <p:nvPr/>
            </p:nvSpPr>
            <p:spPr bwMode="auto">
              <a:xfrm>
                <a:off x="2255" y="1006"/>
                <a:ext cx="501" cy="96"/>
              </a:xfrm>
              <a:custGeom>
                <a:avLst/>
                <a:gdLst/>
                <a:ahLst/>
                <a:cxnLst>
                  <a:cxn ang="0">
                    <a:pos x="15" y="0"/>
                  </a:cxn>
                  <a:cxn ang="0">
                    <a:pos x="40" y="15"/>
                  </a:cxn>
                  <a:cxn ang="0">
                    <a:pos x="15" y="0"/>
                  </a:cxn>
                </a:cxnLst>
                <a:rect l="0" t="0" r="r" b="b"/>
                <a:pathLst>
                  <a:path w="99" h="19">
                    <a:moveTo>
                      <a:pt x="15" y="0"/>
                    </a:moveTo>
                    <a:cubicBezTo>
                      <a:pt x="0" y="0"/>
                      <a:pt x="19" y="19"/>
                      <a:pt x="40" y="15"/>
                    </a:cubicBezTo>
                    <a:cubicBezTo>
                      <a:pt x="99" y="1"/>
                      <a:pt x="15" y="0"/>
                      <a:pt x="1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66" name="Freeform 242"/>
              <p:cNvSpPr/>
              <p:nvPr/>
            </p:nvSpPr>
            <p:spPr bwMode="auto">
              <a:xfrm>
                <a:off x="2422" y="986"/>
                <a:ext cx="385" cy="237"/>
              </a:xfrm>
              <a:custGeom>
                <a:avLst/>
                <a:gdLst/>
                <a:ahLst/>
                <a:cxnLst>
                  <a:cxn ang="0">
                    <a:pos x="21" y="37"/>
                  </a:cxn>
                  <a:cxn ang="0">
                    <a:pos x="70" y="17"/>
                  </a:cxn>
                  <a:cxn ang="0">
                    <a:pos x="48" y="3"/>
                  </a:cxn>
                  <a:cxn ang="0">
                    <a:pos x="19" y="32"/>
                  </a:cxn>
                  <a:cxn ang="0">
                    <a:pos x="21" y="37"/>
                  </a:cxn>
                </a:cxnLst>
                <a:rect l="0" t="0" r="r" b="b"/>
                <a:pathLst>
                  <a:path w="76" h="47">
                    <a:moveTo>
                      <a:pt x="21" y="37"/>
                    </a:moveTo>
                    <a:cubicBezTo>
                      <a:pt x="21" y="37"/>
                      <a:pt x="50" y="47"/>
                      <a:pt x="70" y="17"/>
                    </a:cubicBezTo>
                    <a:cubicBezTo>
                      <a:pt x="76" y="7"/>
                      <a:pt x="65" y="0"/>
                      <a:pt x="48" y="3"/>
                    </a:cubicBezTo>
                    <a:cubicBezTo>
                      <a:pt x="39" y="5"/>
                      <a:pt x="39" y="32"/>
                      <a:pt x="19" y="32"/>
                    </a:cubicBezTo>
                    <a:cubicBezTo>
                      <a:pt x="0" y="32"/>
                      <a:pt x="21" y="37"/>
                      <a:pt x="21" y="37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67" name="Freeform 243"/>
              <p:cNvSpPr/>
              <p:nvPr/>
            </p:nvSpPr>
            <p:spPr bwMode="auto">
              <a:xfrm>
                <a:off x="2407" y="1183"/>
                <a:ext cx="415" cy="187"/>
              </a:xfrm>
              <a:custGeom>
                <a:avLst/>
                <a:gdLst/>
                <a:ahLst/>
                <a:cxnLst>
                  <a:cxn ang="0">
                    <a:pos x="72" y="6"/>
                  </a:cxn>
                  <a:cxn ang="0">
                    <a:pos x="24" y="17"/>
                  </a:cxn>
                  <a:cxn ang="0">
                    <a:pos x="17" y="26"/>
                  </a:cxn>
                  <a:cxn ang="0">
                    <a:pos x="76" y="23"/>
                  </a:cxn>
                  <a:cxn ang="0">
                    <a:pos x="82" y="20"/>
                  </a:cxn>
                  <a:cxn ang="0">
                    <a:pos x="82" y="0"/>
                  </a:cxn>
                  <a:cxn ang="0">
                    <a:pos x="72" y="6"/>
                  </a:cxn>
                </a:cxnLst>
                <a:rect l="0" t="0" r="r" b="b"/>
                <a:pathLst>
                  <a:path w="82" h="37">
                    <a:moveTo>
                      <a:pt x="72" y="6"/>
                    </a:moveTo>
                    <a:cubicBezTo>
                      <a:pt x="57" y="23"/>
                      <a:pt x="24" y="17"/>
                      <a:pt x="24" y="17"/>
                    </a:cubicBezTo>
                    <a:cubicBezTo>
                      <a:pt x="24" y="17"/>
                      <a:pt x="0" y="16"/>
                      <a:pt x="17" y="26"/>
                    </a:cubicBezTo>
                    <a:cubicBezTo>
                      <a:pt x="33" y="37"/>
                      <a:pt x="53" y="32"/>
                      <a:pt x="76" y="23"/>
                    </a:cubicBezTo>
                    <a:cubicBezTo>
                      <a:pt x="78" y="22"/>
                      <a:pt x="80" y="21"/>
                      <a:pt x="82" y="20"/>
                    </a:cubicBezTo>
                    <a:lnTo>
                      <a:pt x="82" y="0"/>
                    </a:lnTo>
                    <a:cubicBezTo>
                      <a:pt x="79" y="1"/>
                      <a:pt x="75" y="2"/>
                      <a:pt x="72" y="6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68" name="Freeform 244"/>
              <p:cNvSpPr/>
              <p:nvPr/>
            </p:nvSpPr>
            <p:spPr bwMode="auto">
              <a:xfrm>
                <a:off x="2083" y="1360"/>
                <a:ext cx="698" cy="167"/>
              </a:xfrm>
              <a:custGeom>
                <a:avLst/>
                <a:gdLst/>
                <a:ahLst/>
                <a:cxnLst>
                  <a:cxn ang="0">
                    <a:pos x="21" y="1"/>
                  </a:cxn>
                  <a:cxn ang="0">
                    <a:pos x="8" y="14"/>
                  </a:cxn>
                  <a:cxn ang="0">
                    <a:pos x="57" y="22"/>
                  </a:cxn>
                  <a:cxn ang="0">
                    <a:pos x="117" y="23"/>
                  </a:cxn>
                  <a:cxn ang="0">
                    <a:pos x="114" y="8"/>
                  </a:cxn>
                  <a:cxn ang="0">
                    <a:pos x="82" y="3"/>
                  </a:cxn>
                  <a:cxn ang="0">
                    <a:pos x="21" y="1"/>
                  </a:cxn>
                </a:cxnLst>
                <a:rect l="0" t="0" r="r" b="b"/>
                <a:pathLst>
                  <a:path w="138" h="33">
                    <a:moveTo>
                      <a:pt x="21" y="1"/>
                    </a:moveTo>
                    <a:cubicBezTo>
                      <a:pt x="21" y="1"/>
                      <a:pt x="0" y="8"/>
                      <a:pt x="8" y="14"/>
                    </a:cubicBezTo>
                    <a:cubicBezTo>
                      <a:pt x="15" y="20"/>
                      <a:pt x="48" y="22"/>
                      <a:pt x="57" y="22"/>
                    </a:cubicBezTo>
                    <a:cubicBezTo>
                      <a:pt x="66" y="22"/>
                      <a:pt x="96" y="33"/>
                      <a:pt x="117" y="23"/>
                    </a:cubicBezTo>
                    <a:cubicBezTo>
                      <a:pt x="138" y="12"/>
                      <a:pt x="123" y="9"/>
                      <a:pt x="114" y="8"/>
                    </a:cubicBezTo>
                    <a:cubicBezTo>
                      <a:pt x="105" y="6"/>
                      <a:pt x="102" y="0"/>
                      <a:pt x="82" y="3"/>
                    </a:cubicBezTo>
                    <a:cubicBezTo>
                      <a:pt x="37" y="11"/>
                      <a:pt x="21" y="1"/>
                      <a:pt x="21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69" name="Freeform 245"/>
              <p:cNvSpPr/>
              <p:nvPr/>
            </p:nvSpPr>
            <p:spPr bwMode="auto">
              <a:xfrm>
                <a:off x="2159" y="1522"/>
                <a:ext cx="567" cy="146"/>
              </a:xfrm>
              <a:custGeom>
                <a:avLst/>
                <a:gdLst/>
                <a:ahLst/>
                <a:cxnLst>
                  <a:cxn ang="0">
                    <a:pos x="98" y="19"/>
                  </a:cxn>
                  <a:cxn ang="0">
                    <a:pos x="103" y="4"/>
                  </a:cxn>
                  <a:cxn ang="0">
                    <a:pos x="74" y="10"/>
                  </a:cxn>
                  <a:cxn ang="0">
                    <a:pos x="36" y="6"/>
                  </a:cxn>
                  <a:cxn ang="0">
                    <a:pos x="2" y="4"/>
                  </a:cxn>
                  <a:cxn ang="0">
                    <a:pos x="98" y="19"/>
                  </a:cxn>
                </a:cxnLst>
                <a:rect l="0" t="0" r="r" b="b"/>
                <a:pathLst>
                  <a:path w="112" h="29">
                    <a:moveTo>
                      <a:pt x="98" y="19"/>
                    </a:moveTo>
                    <a:cubicBezTo>
                      <a:pt x="112" y="13"/>
                      <a:pt x="111" y="0"/>
                      <a:pt x="103" y="4"/>
                    </a:cubicBezTo>
                    <a:cubicBezTo>
                      <a:pt x="96" y="9"/>
                      <a:pt x="83" y="10"/>
                      <a:pt x="74" y="10"/>
                    </a:cubicBezTo>
                    <a:cubicBezTo>
                      <a:pt x="65" y="11"/>
                      <a:pt x="45" y="3"/>
                      <a:pt x="36" y="6"/>
                    </a:cubicBezTo>
                    <a:cubicBezTo>
                      <a:pt x="27" y="9"/>
                      <a:pt x="2" y="4"/>
                      <a:pt x="2" y="4"/>
                    </a:cubicBezTo>
                    <a:cubicBezTo>
                      <a:pt x="0" y="29"/>
                      <a:pt x="83" y="25"/>
                      <a:pt x="98" y="19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70" name="Freeform 246"/>
              <p:cNvSpPr/>
              <p:nvPr/>
            </p:nvSpPr>
            <p:spPr bwMode="auto">
              <a:xfrm>
                <a:off x="2124" y="1638"/>
                <a:ext cx="581" cy="480"/>
              </a:xfrm>
              <a:custGeom>
                <a:avLst/>
                <a:gdLst/>
                <a:ahLst/>
                <a:cxnLst>
                  <a:cxn ang="0">
                    <a:pos x="3" y="53"/>
                  </a:cxn>
                  <a:cxn ang="0">
                    <a:pos x="26" y="54"/>
                  </a:cxn>
                  <a:cxn ang="0">
                    <a:pos x="50" y="77"/>
                  </a:cxn>
                  <a:cxn ang="0">
                    <a:pos x="59" y="84"/>
                  </a:cxn>
                  <a:cxn ang="0">
                    <a:pos x="81" y="52"/>
                  </a:cxn>
                  <a:cxn ang="0">
                    <a:pos x="111" y="52"/>
                  </a:cxn>
                  <a:cxn ang="0">
                    <a:pos x="79" y="27"/>
                  </a:cxn>
                  <a:cxn ang="0">
                    <a:pos x="37" y="16"/>
                  </a:cxn>
                  <a:cxn ang="0">
                    <a:pos x="12" y="41"/>
                  </a:cxn>
                  <a:cxn ang="0">
                    <a:pos x="3" y="53"/>
                  </a:cxn>
                </a:cxnLst>
                <a:rect l="0" t="0" r="r" b="b"/>
                <a:pathLst>
                  <a:path w="115" h="95">
                    <a:moveTo>
                      <a:pt x="3" y="53"/>
                    </a:moveTo>
                    <a:cubicBezTo>
                      <a:pt x="5" y="60"/>
                      <a:pt x="14" y="68"/>
                      <a:pt x="26" y="54"/>
                    </a:cubicBezTo>
                    <a:cubicBezTo>
                      <a:pt x="48" y="29"/>
                      <a:pt x="48" y="72"/>
                      <a:pt x="50" y="77"/>
                    </a:cubicBezTo>
                    <a:cubicBezTo>
                      <a:pt x="51" y="81"/>
                      <a:pt x="54" y="95"/>
                      <a:pt x="59" y="84"/>
                    </a:cubicBezTo>
                    <a:cubicBezTo>
                      <a:pt x="63" y="74"/>
                      <a:pt x="70" y="39"/>
                      <a:pt x="81" y="52"/>
                    </a:cubicBezTo>
                    <a:cubicBezTo>
                      <a:pt x="100" y="76"/>
                      <a:pt x="115" y="54"/>
                      <a:pt x="111" y="52"/>
                    </a:cubicBezTo>
                    <a:cubicBezTo>
                      <a:pt x="106" y="51"/>
                      <a:pt x="79" y="37"/>
                      <a:pt x="79" y="27"/>
                    </a:cubicBezTo>
                    <a:cubicBezTo>
                      <a:pt x="79" y="16"/>
                      <a:pt x="42" y="0"/>
                      <a:pt x="37" y="16"/>
                    </a:cubicBezTo>
                    <a:cubicBezTo>
                      <a:pt x="33" y="33"/>
                      <a:pt x="12" y="41"/>
                      <a:pt x="12" y="41"/>
                    </a:cubicBezTo>
                    <a:cubicBezTo>
                      <a:pt x="0" y="44"/>
                      <a:pt x="2" y="45"/>
                      <a:pt x="3" y="53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71" name="Freeform 247"/>
              <p:cNvSpPr/>
              <p:nvPr/>
            </p:nvSpPr>
            <p:spPr bwMode="auto">
              <a:xfrm>
                <a:off x="2503" y="1446"/>
                <a:ext cx="329" cy="854"/>
              </a:xfrm>
              <a:custGeom>
                <a:avLst/>
                <a:gdLst/>
                <a:ahLst/>
                <a:cxnLst>
                  <a:cxn ang="0">
                    <a:pos x="51" y="40"/>
                  </a:cxn>
                  <a:cxn ang="0">
                    <a:pos x="22" y="49"/>
                  </a:cxn>
                  <a:cxn ang="0">
                    <a:pos x="22" y="59"/>
                  </a:cxn>
                  <a:cxn ang="0">
                    <a:pos x="50" y="90"/>
                  </a:cxn>
                  <a:cxn ang="0">
                    <a:pos x="34" y="118"/>
                  </a:cxn>
                  <a:cxn ang="0">
                    <a:pos x="0" y="148"/>
                  </a:cxn>
                  <a:cxn ang="0">
                    <a:pos x="17" y="155"/>
                  </a:cxn>
                  <a:cxn ang="0">
                    <a:pos x="47" y="166"/>
                  </a:cxn>
                  <a:cxn ang="0">
                    <a:pos x="63" y="162"/>
                  </a:cxn>
                  <a:cxn ang="0">
                    <a:pos x="65" y="0"/>
                  </a:cxn>
                  <a:cxn ang="0">
                    <a:pos x="51" y="40"/>
                  </a:cxn>
                </a:cxnLst>
                <a:rect l="0" t="0" r="r" b="b"/>
                <a:pathLst>
                  <a:path w="65" h="169">
                    <a:moveTo>
                      <a:pt x="51" y="40"/>
                    </a:moveTo>
                    <a:cubicBezTo>
                      <a:pt x="44" y="46"/>
                      <a:pt x="30" y="49"/>
                      <a:pt x="22" y="49"/>
                    </a:cubicBezTo>
                    <a:cubicBezTo>
                      <a:pt x="13" y="48"/>
                      <a:pt x="14" y="56"/>
                      <a:pt x="22" y="59"/>
                    </a:cubicBezTo>
                    <a:cubicBezTo>
                      <a:pt x="30" y="62"/>
                      <a:pt x="49" y="75"/>
                      <a:pt x="50" y="90"/>
                    </a:cubicBezTo>
                    <a:cubicBezTo>
                      <a:pt x="50" y="104"/>
                      <a:pt x="51" y="115"/>
                      <a:pt x="34" y="118"/>
                    </a:cubicBezTo>
                    <a:cubicBezTo>
                      <a:pt x="18" y="122"/>
                      <a:pt x="3" y="124"/>
                      <a:pt x="0" y="148"/>
                    </a:cubicBezTo>
                    <a:cubicBezTo>
                      <a:pt x="0" y="148"/>
                      <a:pt x="10" y="154"/>
                      <a:pt x="17" y="155"/>
                    </a:cubicBezTo>
                    <a:cubicBezTo>
                      <a:pt x="23" y="155"/>
                      <a:pt x="42" y="163"/>
                      <a:pt x="47" y="166"/>
                    </a:cubicBezTo>
                    <a:cubicBezTo>
                      <a:pt x="51" y="169"/>
                      <a:pt x="58" y="167"/>
                      <a:pt x="63" y="162"/>
                    </a:cubicBezTo>
                    <a:lnTo>
                      <a:pt x="65" y="0"/>
                    </a:lnTo>
                    <a:cubicBezTo>
                      <a:pt x="64" y="8"/>
                      <a:pt x="58" y="36"/>
                      <a:pt x="51" y="4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sp>
        <p:nvSpPr>
          <p:cNvPr id="2296" name="Rectangle 248"/>
          <p:cNvSpPr>
            <a:spLocks noGrp="1" noRot="1"/>
          </p:cNvSpPr>
          <p:nvPr>
            <p:ph type="title"/>
          </p:nvPr>
        </p:nvSpPr>
        <p:spPr>
          <a:xfrm>
            <a:off x="298450" y="228600"/>
            <a:ext cx="854075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2297" name="Rectangle 249"/>
          <p:cNvSpPr>
            <a:spLocks noGrp="1" noRot="1"/>
          </p:cNvSpPr>
          <p:nvPr>
            <p:ph type="body"/>
          </p:nvPr>
        </p:nvSpPr>
        <p:spPr>
          <a:xfrm>
            <a:off x="609600" y="1600200"/>
            <a:ext cx="8153400" cy="4498975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lvl="0" indent="-34290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-285750"/>
            <a:r>
              <a:rPr lang="zh-CN" altLang="en-US" dirty="0"/>
              <a:t>第二级</a:t>
            </a:r>
            <a:endParaRPr lang="zh-CN" altLang="en-US" dirty="0"/>
          </a:p>
          <a:p>
            <a:pPr lvl="2" indent="-228600"/>
            <a:r>
              <a:rPr lang="zh-CN" altLang="en-US" dirty="0"/>
              <a:t>第三级</a:t>
            </a:r>
            <a:endParaRPr lang="zh-CN" altLang="en-US" dirty="0"/>
          </a:p>
          <a:p>
            <a:pPr lvl="3" indent="-228600"/>
            <a:r>
              <a:rPr lang="zh-CN" altLang="en-US" dirty="0"/>
              <a:t>第四级</a:t>
            </a:r>
            <a:endParaRPr lang="zh-CN" altLang="en-US" dirty="0"/>
          </a:p>
          <a:p>
            <a:pPr lvl="4" indent="-228600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274" name="Rectangle 25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98450" y="6245225"/>
            <a:ext cx="2289175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75" name="Rectangle 25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1025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76" name="Rectangle 25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0025" y="6245225"/>
            <a:ext cx="2289175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pPr lvl="0" eaLnBrk="1" fontAlgn="base" hangingPunct="1"/>
            <a:fld id="{9A0DB2DC-4C9A-4742-B13C-FB6460FD3503}" type="slidenum">
              <a:rPr lang="zh-CN" altLang="zh-CN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zh-CN" strike="noStrike" noProof="1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85000"/>
        <a:buFont typeface="Wingdings" panose="05000000000000000000" pitchFamily="2" charset="2"/>
        <a:buChar char="Ø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95000"/>
        <a:buFont typeface="Wingdings" panose="05000000000000000000" pitchFamily="2" charset="2"/>
        <a:buChar char="¡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90000"/>
        <a:buFont typeface="Wingdings" panose="05000000000000000000" pitchFamily="2" charset="2"/>
        <a:buChar char="Ø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 2" panose="05020102010507070707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 2" panose="05020102010507070707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 2" panose="05020102010507070707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 2" panose="05020102010507070707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 2" panose="05020102010507070707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GI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22.png"/><Relationship Id="rId7" Type="http://schemas.openxmlformats.org/officeDocument/2006/relationships/image" Target="../media/image21.png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33.png"/><Relationship Id="rId7" Type="http://schemas.openxmlformats.org/officeDocument/2006/relationships/image" Target="../media/image32.png"/><Relationship Id="rId6" Type="http://schemas.openxmlformats.org/officeDocument/2006/relationships/image" Target="../media/image31.png"/><Relationship Id="rId5" Type="http://schemas.openxmlformats.org/officeDocument/2006/relationships/image" Target="../media/image7.png"/><Relationship Id="rId4" Type="http://schemas.openxmlformats.org/officeDocument/2006/relationships/image" Target="../media/image30.wmf"/><Relationship Id="rId3" Type="http://schemas.openxmlformats.org/officeDocument/2006/relationships/oleObject" Target="../embeddings/oleObject2.bin"/><Relationship Id="rId2" Type="http://schemas.openxmlformats.org/officeDocument/2006/relationships/image" Target="../media/image29.wmf"/><Relationship Id="rId11" Type="http://schemas.openxmlformats.org/officeDocument/2006/relationships/notesSlide" Target="../notesSlides/notesSlide3.xml"/><Relationship Id="rId10" Type="http://schemas.openxmlformats.org/officeDocument/2006/relationships/vmlDrawing" Target="../drawings/vmlDrawing1.vml"/><Relationship Id="rId1" Type="http://schemas.openxmlformats.org/officeDocument/2006/relationships/oleObject" Target="../embeddings/oleObject1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2.vml"/><Relationship Id="rId7" Type="http://schemas.openxmlformats.org/officeDocument/2006/relationships/slideLayout" Target="../slideLayouts/slideLayout6.xml"/><Relationship Id="rId6" Type="http://schemas.openxmlformats.org/officeDocument/2006/relationships/image" Target="../media/image36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35.wmf"/><Relationship Id="rId3" Type="http://schemas.openxmlformats.org/officeDocument/2006/relationships/oleObject" Target="../embeddings/oleObject4.bin"/><Relationship Id="rId2" Type="http://schemas.openxmlformats.org/officeDocument/2006/relationships/image" Target="../media/image34.wmf"/><Relationship Id="rId1" Type="http://schemas.openxmlformats.org/officeDocument/2006/relationships/oleObject" Target="../embeddings/oleObject3.bin"/></Relationships>
</file>

<file path=ppt/slides/_rels/slide15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3.vml"/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39.emf"/><Relationship Id="rId4" Type="http://schemas.openxmlformats.org/officeDocument/2006/relationships/package" Target="../embeddings/Document2.docx"/><Relationship Id="rId3" Type="http://schemas.openxmlformats.org/officeDocument/2006/relationships/image" Target="../media/image38.png"/><Relationship Id="rId2" Type="http://schemas.openxmlformats.org/officeDocument/2006/relationships/image" Target="../media/image37.emf"/><Relationship Id="rId1" Type="http://schemas.openxmlformats.org/officeDocument/2006/relationships/oleObject" Target="../embeddings/Document1.doc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4.vml"/><Relationship Id="rId7" Type="http://schemas.openxmlformats.org/officeDocument/2006/relationships/slideLayout" Target="../slideLayouts/slideLayout3.xml"/><Relationship Id="rId6" Type="http://schemas.openxmlformats.org/officeDocument/2006/relationships/image" Target="../media/image42.emf"/><Relationship Id="rId5" Type="http://schemas.openxmlformats.org/officeDocument/2006/relationships/package" Target="../embeddings/Document5.docx"/><Relationship Id="rId4" Type="http://schemas.openxmlformats.org/officeDocument/2006/relationships/image" Target="../media/image41.emf"/><Relationship Id="rId3" Type="http://schemas.openxmlformats.org/officeDocument/2006/relationships/package" Target="../embeddings/Document4.docx"/><Relationship Id="rId2" Type="http://schemas.openxmlformats.org/officeDocument/2006/relationships/image" Target="../media/image40.emf"/><Relationship Id="rId1" Type="http://schemas.openxmlformats.org/officeDocument/2006/relationships/oleObject" Target="../embeddings/Document3.doc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package" Target="../embeddings/Document10.docx"/><Relationship Id="rId8" Type="http://schemas.openxmlformats.org/officeDocument/2006/relationships/image" Target="../media/image46.emf"/><Relationship Id="rId7" Type="http://schemas.openxmlformats.org/officeDocument/2006/relationships/package" Target="../embeddings/Document9.docx"/><Relationship Id="rId6" Type="http://schemas.openxmlformats.org/officeDocument/2006/relationships/image" Target="../media/image45.emf"/><Relationship Id="rId5" Type="http://schemas.openxmlformats.org/officeDocument/2006/relationships/package" Target="../embeddings/Document8.docx"/><Relationship Id="rId4" Type="http://schemas.openxmlformats.org/officeDocument/2006/relationships/image" Target="../media/image44.emf"/><Relationship Id="rId3" Type="http://schemas.openxmlformats.org/officeDocument/2006/relationships/package" Target="../embeddings/Document7.docx"/><Relationship Id="rId2" Type="http://schemas.openxmlformats.org/officeDocument/2006/relationships/image" Target="../media/image43.emf"/><Relationship Id="rId12" Type="http://schemas.openxmlformats.org/officeDocument/2006/relationships/vmlDrawing" Target="../drawings/vmlDrawing5.vml"/><Relationship Id="rId11" Type="http://schemas.openxmlformats.org/officeDocument/2006/relationships/slideLayout" Target="../slideLayouts/slideLayout3.xml"/><Relationship Id="rId10" Type="http://schemas.openxmlformats.org/officeDocument/2006/relationships/image" Target="../media/image47.emf"/><Relationship Id="rId1" Type="http://schemas.openxmlformats.org/officeDocument/2006/relationships/oleObject" Target="../embeddings/Document6.doc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package" Target="../embeddings/Document15.docx"/><Relationship Id="rId8" Type="http://schemas.openxmlformats.org/officeDocument/2006/relationships/image" Target="../media/image51.emf"/><Relationship Id="rId7" Type="http://schemas.openxmlformats.org/officeDocument/2006/relationships/package" Target="../embeddings/Document14.docx"/><Relationship Id="rId6" Type="http://schemas.openxmlformats.org/officeDocument/2006/relationships/image" Target="../media/image50.emf"/><Relationship Id="rId5" Type="http://schemas.openxmlformats.org/officeDocument/2006/relationships/package" Target="../embeddings/Document13.docx"/><Relationship Id="rId4" Type="http://schemas.openxmlformats.org/officeDocument/2006/relationships/image" Target="../media/image49.emf"/><Relationship Id="rId3" Type="http://schemas.openxmlformats.org/officeDocument/2006/relationships/package" Target="../embeddings/Document12.docx"/><Relationship Id="rId2" Type="http://schemas.openxmlformats.org/officeDocument/2006/relationships/image" Target="../media/image48.emf"/><Relationship Id="rId12" Type="http://schemas.openxmlformats.org/officeDocument/2006/relationships/vmlDrawing" Target="../drawings/vmlDrawing6.vml"/><Relationship Id="rId11" Type="http://schemas.openxmlformats.org/officeDocument/2006/relationships/slideLayout" Target="../slideLayouts/slideLayout3.xml"/><Relationship Id="rId10" Type="http://schemas.openxmlformats.org/officeDocument/2006/relationships/image" Target="../media/image52.emf"/><Relationship Id="rId1" Type="http://schemas.openxmlformats.org/officeDocument/2006/relationships/package" Target="../embeddings/Document11.docx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7.vml"/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54.emf"/><Relationship Id="rId3" Type="http://schemas.openxmlformats.org/officeDocument/2006/relationships/package" Target="../embeddings/Document17.docx"/><Relationship Id="rId2" Type="http://schemas.openxmlformats.org/officeDocument/2006/relationships/image" Target="../media/image53.emf"/><Relationship Id="rId1" Type="http://schemas.openxmlformats.org/officeDocument/2006/relationships/package" Target="../embeddings/Document16.docx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58.png"/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image" Target="../media/image55.png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8.v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60.emf"/><Relationship Id="rId2" Type="http://schemas.openxmlformats.org/officeDocument/2006/relationships/package" Target="../embeddings/Document18.docx"/><Relationship Id="rId1" Type="http://schemas.openxmlformats.org/officeDocument/2006/relationships/image" Target="../media/image59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9.vml"/><Relationship Id="rId7" Type="http://schemas.openxmlformats.org/officeDocument/2006/relationships/slideLayout" Target="../slideLayouts/slideLayout13.xml"/><Relationship Id="rId6" Type="http://schemas.openxmlformats.org/officeDocument/2006/relationships/image" Target="../media/image30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29.wmf"/><Relationship Id="rId3" Type="http://schemas.openxmlformats.org/officeDocument/2006/relationships/oleObject" Target="../embeddings/oleObject7.bin"/><Relationship Id="rId2" Type="http://schemas.openxmlformats.org/officeDocument/2006/relationships/image" Target="../media/image61.wmf"/><Relationship Id="rId1" Type="http://schemas.openxmlformats.org/officeDocument/2006/relationships/oleObject" Target="../embeddings/oleObject6.bin"/></Relationships>
</file>

<file path=ppt/slides/_rels/slide24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10.vml"/><Relationship Id="rId6" Type="http://schemas.openxmlformats.org/officeDocument/2006/relationships/slideLayout" Target="../slideLayouts/slideLayout13.xml"/><Relationship Id="rId5" Type="http://schemas.openxmlformats.org/officeDocument/2006/relationships/image" Target="../media/image64.jpeg"/><Relationship Id="rId4" Type="http://schemas.openxmlformats.org/officeDocument/2006/relationships/image" Target="../media/image63.wmf"/><Relationship Id="rId3" Type="http://schemas.openxmlformats.org/officeDocument/2006/relationships/oleObject" Target="../embeddings/oleObject10.bin"/><Relationship Id="rId2" Type="http://schemas.openxmlformats.org/officeDocument/2006/relationships/image" Target="../media/image62.wmf"/><Relationship Id="rId1" Type="http://schemas.openxmlformats.org/officeDocument/2006/relationships/oleObject" Target="../embeddings/oleObject9.bin"/></Relationships>
</file>

<file path=ppt/slides/_rels/slide25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11.vml"/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67.emf"/><Relationship Id="rId4" Type="http://schemas.openxmlformats.org/officeDocument/2006/relationships/oleObject" Target="../embeddings/Document20.doc"/><Relationship Id="rId3" Type="http://schemas.openxmlformats.org/officeDocument/2006/relationships/image" Target="../media/image66.png"/><Relationship Id="rId2" Type="http://schemas.openxmlformats.org/officeDocument/2006/relationships/image" Target="../media/image65.emf"/><Relationship Id="rId1" Type="http://schemas.openxmlformats.org/officeDocument/2006/relationships/oleObject" Target="../embeddings/Document19.doc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7169" name="矩形 4097"/>
          <p:cNvSpPr/>
          <p:nvPr/>
        </p:nvSpPr>
        <p:spPr>
          <a:xfrm>
            <a:off x="539750" y="1628775"/>
            <a:ext cx="8207375" cy="23352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p>
            <a:pPr algn="ctr"/>
            <a:r>
              <a:rPr lang="zh-CN" altLang="en-US" sz="3600" b="1">
                <a:ln w="12700" cap="flat" cmpd="sng">
                  <a:solidFill>
                    <a:srgbClr val="EAEAEA"/>
                  </a:solidFill>
                  <a:prstDash val="solid"/>
                  <a:round/>
                  <a:headEnd type="none" w="med" len="med"/>
                  <a:tailEnd type="none" w="med" len="med"/>
                </a:ln>
                <a:gradFill rotWithShape="0">
                  <a:gsLst>
                    <a:gs pos="0">
                      <a:srgbClr val="A603AB">
                        <a:alpha val="100000"/>
                      </a:srgbClr>
                    </a:gs>
                    <a:gs pos="12000">
                      <a:srgbClr val="E81766">
                        <a:alpha val="100000"/>
                      </a:srgbClr>
                    </a:gs>
                    <a:gs pos="27000">
                      <a:srgbClr val="EE3F17">
                        <a:alpha val="100000"/>
                      </a:srgbClr>
                    </a:gs>
                    <a:gs pos="48000">
                      <a:srgbClr val="FFFF00">
                        <a:alpha val="100000"/>
                      </a:srgbClr>
                    </a:gs>
                    <a:gs pos="64999">
                      <a:srgbClr val="1A8D48">
                        <a:alpha val="100000"/>
                      </a:srgbClr>
                    </a:gs>
                    <a:gs pos="78999">
                      <a:srgbClr val="0819FB">
                        <a:alpha val="100000"/>
                      </a:srgbClr>
                    </a:gs>
                    <a:gs pos="100000">
                      <a:srgbClr val="A603AB">
                        <a:alpha val="100000"/>
                      </a:srgbClr>
                    </a:gs>
                  </a:gsLst>
                  <a:lin ang="0" scaled="1"/>
                  <a:tileRect/>
                </a:gradFill>
                <a:effectLst>
                  <a:outerShdw dist="35921" dir="2699999" sy="50000" kx="2115830" algn="bl" rotWithShape="0">
                    <a:srgbClr val="C0C0C0">
                      <a:alpha val="79999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1.1 椭圆及其标准方程</a:t>
            </a:r>
            <a:endParaRPr lang="zh-CN" altLang="en-US" sz="3600" b="1">
              <a:ln w="12700" cap="flat" cmpd="sng">
                <a:solidFill>
                  <a:srgbClr val="EAEAEA"/>
                </a:solidFill>
                <a:prstDash val="solid"/>
                <a:round/>
                <a:headEnd type="none" w="med" len="med"/>
                <a:tailEnd type="none" w="med" len="med"/>
              </a:ln>
              <a:gradFill rotWithShape="0">
                <a:gsLst>
                  <a:gs pos="0">
                    <a:srgbClr val="A603AB">
                      <a:alpha val="100000"/>
                    </a:srgbClr>
                  </a:gs>
                  <a:gs pos="12000">
                    <a:srgbClr val="E81766">
                      <a:alpha val="100000"/>
                    </a:srgbClr>
                  </a:gs>
                  <a:gs pos="27000">
                    <a:srgbClr val="EE3F17">
                      <a:alpha val="100000"/>
                    </a:srgbClr>
                  </a:gs>
                  <a:gs pos="48000">
                    <a:srgbClr val="FFFF00">
                      <a:alpha val="100000"/>
                    </a:srgbClr>
                  </a:gs>
                  <a:gs pos="64999">
                    <a:srgbClr val="1A8D48">
                      <a:alpha val="100000"/>
                    </a:srgbClr>
                  </a:gs>
                  <a:gs pos="78999">
                    <a:srgbClr val="0819FB">
                      <a:alpha val="100000"/>
                    </a:srgbClr>
                  </a:gs>
                  <a:gs pos="100000">
                    <a:srgbClr val="A603AB">
                      <a:alpha val="100000"/>
                    </a:srgbClr>
                  </a:gs>
                </a:gsLst>
                <a:lin ang="0" scaled="1"/>
                <a:tileRect/>
              </a:gradFill>
              <a:effectLst>
                <a:outerShdw dist="35921" dir="2699999" sy="50000" kx="2115830" algn="bl" rotWithShape="0">
                  <a:srgbClr val="C0C0C0">
                    <a:alpha val="79999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170" name="文本框 1"/>
          <p:cNvSpPr txBox="1"/>
          <p:nvPr/>
        </p:nvSpPr>
        <p:spPr>
          <a:xfrm>
            <a:off x="3743325" y="4775200"/>
            <a:ext cx="5354638" cy="5835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/>
            <a:r>
              <a:rPr lang="zh-CN" altLang="en-US" sz="3200" b="1">
                <a:latin typeface="Arial" panose="020B0604020202020204" pitchFamily="34" charset="0"/>
                <a:ea typeface="宋体" panose="02010600030101010101" pitchFamily="2" charset="-122"/>
              </a:rPr>
              <a:t>吉安县中高二数学备课组</a:t>
            </a:r>
            <a:endParaRPr lang="zh-CN" altLang="en-US" sz="3200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930900" y="6142355"/>
            <a:ext cx="3048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155575" y="317500"/>
            <a:ext cx="2827338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4400" b="1" noProof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学习目标：</a:t>
            </a:r>
            <a:endParaRPr lang="zh-CN" altLang="en-US" sz="4400" b="1" noProof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194" name="文本框 2"/>
          <p:cNvSpPr txBox="1"/>
          <p:nvPr/>
        </p:nvSpPr>
        <p:spPr>
          <a:xfrm>
            <a:off x="625475" y="1444625"/>
            <a:ext cx="7891463" cy="446151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3200">
                <a:latin typeface="Arial" panose="020B0604020202020204" pitchFamily="34" charset="0"/>
                <a:ea typeface="宋体" panose="02010600030101010101" pitchFamily="2" charset="-122"/>
              </a:rPr>
              <a:t>1. 了解椭圆的实际背景，经历椭圆标准方程的推导与化简过程</a:t>
            </a:r>
            <a:r>
              <a:rPr lang="en-US" altLang="zh-CN" sz="3200">
                <a:latin typeface="Arial" panose="020B0604020202020204" pitchFamily="34" charset="0"/>
                <a:ea typeface="宋体" panose="02010600030101010101" pitchFamily="2" charset="-122"/>
              </a:rPr>
              <a:t>.</a:t>
            </a:r>
            <a:endParaRPr lang="en-US" altLang="zh-CN" sz="320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3200">
                <a:latin typeface="Arial" panose="020B0604020202020204" pitchFamily="34" charset="0"/>
                <a:ea typeface="宋体" panose="02010600030101010101" pitchFamily="2" charset="-122"/>
              </a:rPr>
              <a:t>2.</a:t>
            </a:r>
            <a:r>
              <a:rPr lang="zh-CN" altLang="en-US" sz="3200">
                <a:latin typeface="Arial" panose="020B0604020202020204" pitchFamily="34" charset="0"/>
                <a:ea typeface="宋体" panose="02010600030101010101" pitchFamily="2" charset="-122"/>
              </a:rPr>
              <a:t>进一步认识轨迹方程的求法：坐标法（建、设、列、</a:t>
            </a:r>
            <a:r>
              <a:rPr lang="zh-CN" altLang="en-US" sz="3200">
                <a:sym typeface="+mn-ea"/>
              </a:rPr>
              <a:t>化</a:t>
            </a:r>
            <a:r>
              <a:rPr lang="zh-CN" altLang="en-US" sz="3200">
                <a:latin typeface="Arial" panose="020B0604020202020204" pitchFamily="34" charset="0"/>
                <a:ea typeface="宋体" panose="02010600030101010101" pitchFamily="2" charset="-122"/>
              </a:rPr>
              <a:t>、</a:t>
            </a:r>
            <a:r>
              <a:rPr lang="zh-CN" altLang="en-US" sz="3200">
                <a:sym typeface="+mn-ea"/>
              </a:rPr>
              <a:t>检</a:t>
            </a:r>
            <a:r>
              <a:rPr lang="zh-CN" altLang="en-US" sz="3200">
                <a:latin typeface="Arial" panose="020B0604020202020204" pitchFamily="34" charset="0"/>
                <a:ea typeface="宋体" panose="02010600030101010101" pitchFamily="2" charset="-122"/>
              </a:rPr>
              <a:t>）</a:t>
            </a:r>
            <a:r>
              <a:rPr lang="en-US" altLang="zh-CN" sz="3200">
                <a:latin typeface="Arial" panose="020B0604020202020204" pitchFamily="34" charset="0"/>
                <a:ea typeface="宋体" panose="02010600030101010101" pitchFamily="2" charset="-122"/>
              </a:rPr>
              <a:t>.</a:t>
            </a:r>
            <a:endParaRPr lang="en-US" altLang="zh-CN" sz="320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r>
              <a:rPr lang="en-US" altLang="zh-CN" sz="3200">
                <a:latin typeface="Arial" panose="020B0604020202020204" pitchFamily="34" charset="0"/>
                <a:ea typeface="宋体" panose="02010600030101010101" pitchFamily="2" charset="-122"/>
              </a:rPr>
              <a:t>3</a:t>
            </a:r>
            <a:r>
              <a:rPr lang="zh-CN" altLang="en-US" sz="3200">
                <a:latin typeface="Arial" panose="020B0604020202020204" pitchFamily="34" charset="0"/>
                <a:ea typeface="宋体" panose="02010600030101010101" pitchFamily="2" charset="-122"/>
              </a:rPr>
              <a:t>. 掌握椭圆的定义、标准方程及几何图形</a:t>
            </a:r>
            <a:r>
              <a:rPr lang="en-US" altLang="zh-CN" sz="3200">
                <a:latin typeface="Arial" panose="020B0604020202020204" pitchFamily="34" charset="0"/>
                <a:ea typeface="宋体" panose="02010600030101010101" pitchFamily="2" charset="-122"/>
              </a:rPr>
              <a:t>.</a:t>
            </a:r>
            <a:r>
              <a:rPr lang="zh-CN" altLang="en-US" sz="3200">
                <a:latin typeface="Arial" panose="020B0604020202020204" pitchFamily="34" charset="0"/>
                <a:ea typeface="宋体" panose="02010600030101010101" pitchFamily="2" charset="-122"/>
              </a:rPr>
              <a:t>（重、难点）</a:t>
            </a:r>
            <a:endParaRPr lang="zh-CN" altLang="en-US" sz="320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r>
              <a:rPr lang="en-US" altLang="zh-CN" sz="3200">
                <a:latin typeface="Arial" panose="020B0604020202020204" pitchFamily="34" charset="0"/>
                <a:ea typeface="宋体" panose="02010600030101010101" pitchFamily="2" charset="-122"/>
              </a:rPr>
              <a:t>4</a:t>
            </a:r>
            <a:r>
              <a:rPr lang="zh-CN" altLang="en-US" sz="3200">
                <a:latin typeface="Arial" panose="020B0604020202020204" pitchFamily="34" charset="0"/>
                <a:ea typeface="宋体" panose="02010600030101010101" pitchFamily="2" charset="-122"/>
              </a:rPr>
              <a:t>、掌握椭圆的标准方程的求法。</a:t>
            </a:r>
            <a:endParaRPr lang="zh-CN" altLang="en-US" sz="320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endParaRPr lang="zh-CN" altLang="en-US" sz="2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195" name="文本框 3"/>
          <p:cNvSpPr txBox="1"/>
          <p:nvPr/>
        </p:nvSpPr>
        <p:spPr>
          <a:xfrm>
            <a:off x="7761288" y="149225"/>
            <a:ext cx="1144587" cy="1106488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/>
            <a:r>
              <a:rPr lang="zh-CN" altLang="en-US" sz="6600" b="1">
                <a:solidFill>
                  <a:srgbClr val="FF0066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导</a:t>
            </a:r>
            <a:endParaRPr lang="zh-CN" altLang="en-US" sz="6600" b="1">
              <a:solidFill>
                <a:srgbClr val="FF0066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pic>
        <p:nvPicPr>
          <p:cNvPr id="10241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388" y="365125"/>
            <a:ext cx="5264150" cy="7016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42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388" y="1339850"/>
            <a:ext cx="3724275" cy="44767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43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4300" y="4652963"/>
            <a:ext cx="2205038" cy="21907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44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563" y="1268413"/>
            <a:ext cx="4518025" cy="3175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5" name="文本框 3"/>
          <p:cNvSpPr txBox="1"/>
          <p:nvPr/>
        </p:nvSpPr>
        <p:spPr>
          <a:xfrm>
            <a:off x="7761288" y="149225"/>
            <a:ext cx="1144587" cy="1106488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/>
            <a:r>
              <a:rPr lang="zh-CN" altLang="en-US" sz="6600" b="1">
                <a:solidFill>
                  <a:srgbClr val="FF0066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导</a:t>
            </a:r>
            <a:endParaRPr lang="zh-CN" altLang="en-US" sz="6600" b="1">
              <a:solidFill>
                <a:srgbClr val="FF0066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5123" name="文本框 5122"/>
          <p:cNvSpPr txBox="1"/>
          <p:nvPr/>
        </p:nvSpPr>
        <p:spPr>
          <a:xfrm>
            <a:off x="539433" y="2996244"/>
            <a:ext cx="7993062" cy="2879090"/>
          </a:xfrm>
          <a:prstGeom prst="rect">
            <a:avLst/>
          </a:prstGeom>
          <a:noFill/>
          <a:ln w="9525">
            <a:noFill/>
            <a:miter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3600" b="1" noProof="1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Comic Sans MS" panose="030F0702030302020204" pitchFamily="66" charset="0"/>
                <a:ea typeface="宋体" panose="02010600030101010101" pitchFamily="2" charset="-122"/>
                <a:cs typeface="+mn-ea"/>
              </a:rPr>
              <a:t>动手实践</a:t>
            </a:r>
            <a:r>
              <a:rPr lang="en-US" altLang="zh-CN" sz="3600" b="1" noProof="1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+mn-ea"/>
              </a:rPr>
              <a:t>1</a:t>
            </a:r>
            <a:r>
              <a:rPr lang="zh-CN" altLang="en-US" sz="3600" b="1" noProof="1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Comic Sans MS" panose="030F0702030302020204" pitchFamily="66" charset="0"/>
                <a:ea typeface="宋体" panose="02010600030101010101" pitchFamily="2" charset="-122"/>
                <a:cs typeface="+mn-ea"/>
              </a:rPr>
              <a:t>：</a:t>
            </a:r>
            <a:r>
              <a:rPr lang="zh-CN" altLang="en-US" sz="3600" b="1" noProof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Comic Sans MS" panose="030F0702030302020204" pitchFamily="66" charset="0"/>
                <a:ea typeface="宋体" panose="02010600030101010101" pitchFamily="2" charset="-122"/>
                <a:cs typeface="+mn-ea"/>
              </a:rPr>
              <a:t> </a:t>
            </a:r>
            <a:r>
              <a:rPr lang="zh-CN" altLang="en-US" sz="3600" b="1" noProof="1">
                <a:latin typeface="Comic Sans MS" panose="030F0702030302020204" pitchFamily="66" charset="0"/>
                <a:ea typeface="宋体" panose="02010600030101010101" pitchFamily="2" charset="-122"/>
                <a:cs typeface="+mn-ea"/>
              </a:rPr>
              <a:t>     </a:t>
            </a:r>
            <a:endParaRPr lang="zh-CN" altLang="en-US" sz="3600" b="1" noProof="1">
              <a:latin typeface="Comic Sans MS" panose="030F0702030302020204" pitchFamily="66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sz="3200" b="1" noProof="1">
                <a:latin typeface="Comic Sans MS" panose="030F0702030302020204" pitchFamily="66" charset="0"/>
                <a:ea typeface="宋体" panose="02010600030101010101" pitchFamily="2" charset="-122"/>
                <a:cs typeface="+mn-ea"/>
              </a:rPr>
              <a:t>     取一条定长的细绳，把它的两端</a:t>
            </a:r>
            <a:r>
              <a:rPr lang="en-US" altLang="zh-CN" sz="3200" b="1" noProof="1">
                <a:latin typeface="宋体" panose="02010600030101010101" pitchFamily="2" charset="-122"/>
                <a:ea typeface="宋体" panose="02010600030101010101" pitchFamily="2" charset="-122"/>
                <a:cs typeface="+mn-ea"/>
              </a:rPr>
              <a:t>F</a:t>
            </a:r>
            <a:r>
              <a:rPr lang="en-US" altLang="zh-CN" sz="3200" b="1" baseline="-25000" noProof="1">
                <a:latin typeface="宋体" panose="02010600030101010101" pitchFamily="2" charset="-122"/>
                <a:ea typeface="宋体" panose="02010600030101010101" pitchFamily="2" charset="-122"/>
                <a:cs typeface="+mn-ea"/>
              </a:rPr>
              <a:t>1</a:t>
            </a:r>
            <a:r>
              <a:rPr lang="zh-CN" altLang="en-US" sz="3200" b="1" noProof="1">
                <a:latin typeface="宋体" panose="02010600030101010101" pitchFamily="2" charset="-122"/>
                <a:ea typeface="宋体" panose="02010600030101010101" pitchFamily="2" charset="-122"/>
                <a:cs typeface="+mn-ea"/>
              </a:rPr>
              <a:t>、</a:t>
            </a:r>
            <a:r>
              <a:rPr lang="en-US" altLang="zh-CN" sz="3200" b="1" noProof="1">
                <a:latin typeface="宋体" panose="02010600030101010101" pitchFamily="2" charset="-122"/>
                <a:ea typeface="宋体" panose="02010600030101010101" pitchFamily="2" charset="-122"/>
                <a:cs typeface="+mn-ea"/>
              </a:rPr>
              <a:t>F</a:t>
            </a:r>
            <a:r>
              <a:rPr lang="en-US" altLang="zh-CN" sz="3200" b="1" baseline="-25000" noProof="1">
                <a:latin typeface="宋体" panose="02010600030101010101" pitchFamily="2" charset="-122"/>
                <a:ea typeface="宋体" panose="02010600030101010101" pitchFamily="2" charset="-122"/>
                <a:cs typeface="+mn-ea"/>
              </a:rPr>
              <a:t>2</a:t>
            </a:r>
            <a:r>
              <a:rPr lang="zh-CN" altLang="en-US" sz="3200" b="1" noProof="1">
                <a:latin typeface="Comic Sans MS" panose="030F0702030302020204" pitchFamily="66" charset="0"/>
                <a:ea typeface="宋体" panose="02010600030101010101" pitchFamily="2" charset="-122"/>
                <a:cs typeface="+mn-ea"/>
              </a:rPr>
              <a:t>固定在图板的同一点处，套上铅笔，拉紧绳子，笔尖在</a:t>
            </a:r>
            <a:r>
              <a:rPr lang="en-US" altLang="zh-CN" sz="3200" b="1" noProof="1">
                <a:latin typeface="宋体" panose="02010600030101010101" pitchFamily="2" charset="-122"/>
                <a:ea typeface="宋体" panose="02010600030101010101" pitchFamily="2" charset="-122"/>
                <a:cs typeface="+mn-ea"/>
              </a:rPr>
              <a:t>E</a:t>
            </a:r>
            <a:r>
              <a:rPr lang="zh-CN" altLang="en-US" sz="3200" b="1" noProof="1">
                <a:latin typeface="Comic Sans MS" panose="030F0702030302020204" pitchFamily="66" charset="0"/>
                <a:ea typeface="宋体" panose="02010600030101010101" pitchFamily="2" charset="-122"/>
                <a:cs typeface="+mn-ea"/>
              </a:rPr>
              <a:t>点处，移动笔尖，这时笔尖画出的轨迹是什么？</a:t>
            </a:r>
            <a:endParaRPr lang="zh-CN" altLang="en-US" sz="3200" b="1" noProof="1">
              <a:latin typeface="Comic Sans MS" panose="030F0702030302020204" pitchFamily="66" charset="0"/>
              <a:ea typeface="宋体" panose="02010600030101010101" pitchFamily="2" charset="-122"/>
            </a:endParaRPr>
          </a:p>
        </p:txBody>
      </p:sp>
      <p:pic>
        <p:nvPicPr>
          <p:cNvPr id="11266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13" y="44450"/>
            <a:ext cx="5392737" cy="6445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267" name="文本框 2"/>
          <p:cNvSpPr txBox="1"/>
          <p:nvPr/>
        </p:nvSpPr>
        <p:spPr>
          <a:xfrm>
            <a:off x="539750" y="1101725"/>
            <a:ext cx="7750175" cy="1692275"/>
          </a:xfrm>
          <a:prstGeom prst="rect">
            <a:avLst/>
          </a:prstGeom>
          <a:noFill/>
          <a:ln w="12700" cap="flat" cmpd="sng">
            <a:solidFill>
              <a:srgbClr val="3333CC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4000" b="1">
                <a:solidFill>
                  <a:srgbClr val="FF0000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圆：</a:t>
            </a:r>
            <a:r>
              <a:rPr lang="zh-CN" altLang="en-US" sz="3600" b="1">
                <a:latin typeface="Comic Sans MS" panose="030F0702030302020204" pitchFamily="66" charset="0"/>
                <a:ea typeface="宋体" panose="02010600030101010101" pitchFamily="2" charset="-122"/>
              </a:rPr>
              <a:t> </a:t>
            </a:r>
            <a:r>
              <a:rPr lang="zh-CN" altLang="en-US" sz="3200" b="1">
                <a:latin typeface="Comic Sans MS" panose="030F0702030302020204" pitchFamily="66" charset="0"/>
                <a:ea typeface="宋体" panose="02010600030101010101" pitchFamily="2" charset="-122"/>
              </a:rPr>
              <a:t>平面上到定点的距离等于定长的所有点组成的图形叫做圆.定点称为圆心,定长称为半径.</a:t>
            </a:r>
            <a:endParaRPr lang="zh-CN" altLang="en-US" sz="3200" b="1">
              <a:latin typeface="Comic Sans MS" panose="030F0702030302020204" pitchFamily="66" charset="0"/>
              <a:ea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197350" y="5459413"/>
            <a:ext cx="749300" cy="6445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3600" b="1">
                <a:solidFill>
                  <a:srgbClr val="FF0000"/>
                </a:solidFill>
                <a:latin typeface="Comic Sans MS" panose="030F0702030302020204" pitchFamily="66" charset="0"/>
                <a:ea typeface="宋体" panose="02010600030101010101" pitchFamily="2" charset="-122"/>
                <a:sym typeface="Arial" panose="020B0604020202020204" pitchFamily="34" charset="0"/>
              </a:rPr>
              <a:t>圆</a:t>
            </a:r>
            <a:endParaRPr lang="zh-CN" altLang="en-US" sz="36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1269" name="文本框 2"/>
          <p:cNvSpPr txBox="1"/>
          <p:nvPr/>
        </p:nvSpPr>
        <p:spPr>
          <a:xfrm>
            <a:off x="7788275" y="44450"/>
            <a:ext cx="1144588" cy="1106488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/>
            <a:r>
              <a:rPr lang="zh-CN" altLang="en-US" sz="6600" b="1">
                <a:solidFill>
                  <a:srgbClr val="FF0066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导</a:t>
            </a:r>
            <a:endParaRPr lang="zh-CN" altLang="en-US" sz="6600" b="1">
              <a:solidFill>
                <a:srgbClr val="FF0066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5124" name="文本框 5123"/>
          <p:cNvSpPr txBox="1"/>
          <p:nvPr/>
        </p:nvSpPr>
        <p:spPr>
          <a:xfrm>
            <a:off x="251143" y="260350"/>
            <a:ext cx="7993062" cy="2461260"/>
          </a:xfrm>
          <a:prstGeom prst="rect">
            <a:avLst/>
          </a:prstGeom>
          <a:noFill/>
          <a:ln w="9525">
            <a:noFill/>
            <a:miter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3600" b="1" noProof="1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Comic Sans MS" panose="030F0702030302020204" pitchFamily="66" charset="0"/>
                <a:ea typeface="宋体" panose="02010600030101010101" pitchFamily="2" charset="-122"/>
                <a:cs typeface="+mn-ea"/>
              </a:rPr>
              <a:t> </a:t>
            </a:r>
            <a:r>
              <a:rPr lang="zh-CN" altLang="en-US" sz="3600" b="1" noProof="1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Comic Sans MS" panose="030F0702030302020204" pitchFamily="66" charset="0"/>
                <a:ea typeface="宋体" panose="02010600030101010101" pitchFamily="2" charset="-122"/>
                <a:cs typeface="+mn-ea"/>
                <a:sym typeface="+mn-ea"/>
              </a:rPr>
              <a:t>动手实践2：</a:t>
            </a:r>
            <a:endParaRPr lang="zh-CN" altLang="en-US" sz="3600" b="1" noProof="1">
              <a:ln w="12700">
                <a:solidFill>
                  <a:schemeClr val="accent1"/>
                </a:solidFill>
                <a:prstDash val="solid"/>
              </a:ln>
              <a:solidFill>
                <a:srgbClr val="3333CC"/>
              </a:solidFill>
              <a:effectLst>
                <a:outerShdw dist="38100" dir="2640000" algn="bl" rotWithShape="0">
                  <a:schemeClr val="accent1"/>
                </a:outerShdw>
              </a:effectLst>
              <a:latin typeface="Comic Sans MS" panose="030F0702030302020204" pitchFamily="66" charset="0"/>
              <a:ea typeface="宋体" panose="02010600030101010101" pitchFamily="2" charset="-122"/>
              <a:cs typeface="+mn-ea"/>
              <a:sym typeface="+mn-ea"/>
            </a:endParaRPr>
          </a:p>
          <a:p>
            <a:pPr>
              <a:spcBef>
                <a:spcPct val="50000"/>
              </a:spcBef>
            </a:pPr>
            <a:r>
              <a:rPr lang="zh-CN" altLang="en-US" sz="3600" b="1" noProof="1">
                <a:latin typeface="Comic Sans MS" panose="030F0702030302020204" pitchFamily="66" charset="0"/>
                <a:ea typeface="宋体" panose="02010600030101010101" pitchFamily="2" charset="-122"/>
                <a:cs typeface="+mn-ea"/>
                <a:sym typeface="+mn-ea"/>
              </a:rPr>
              <a:t>    </a:t>
            </a:r>
            <a:r>
              <a:rPr lang="zh-CN" altLang="en-US" sz="3200" b="1" noProof="1">
                <a:latin typeface="Comic Sans MS" panose="030F0702030302020204" pitchFamily="66" charset="0"/>
                <a:ea typeface="宋体" panose="02010600030101010101" pitchFamily="2" charset="-122"/>
                <a:cs typeface="+mn-ea"/>
              </a:rPr>
              <a:t>如果把细绳的两端拉开一段距离，分别用图钉固定在两点处，套上铅笔，拉紧绳子，移动笔尖，这时笔尖画出的轨迹是什么？</a:t>
            </a:r>
            <a:endParaRPr lang="zh-CN" altLang="en-US" sz="3200" b="1" noProof="1">
              <a:latin typeface="Comic Sans MS" panose="030F0702030302020204" pitchFamily="66" charset="0"/>
              <a:ea typeface="宋体" panose="02010600030101010101" pitchFamily="2" charset="-122"/>
            </a:endParaRPr>
          </a:p>
        </p:txBody>
      </p:sp>
      <p:pic>
        <p:nvPicPr>
          <p:cNvPr id="3" name="图片 2" descr="20091120_c6e3e236b07336e0c11cL1Ac2koZ4OT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3725" y="3032125"/>
            <a:ext cx="7762875" cy="31337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文本框 3"/>
          <p:cNvSpPr txBox="1"/>
          <p:nvPr/>
        </p:nvSpPr>
        <p:spPr>
          <a:xfrm>
            <a:off x="6661150" y="5372100"/>
            <a:ext cx="1363663" cy="64135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3600" b="1">
                <a:solidFill>
                  <a:srgbClr val="FF0000"/>
                </a:solidFill>
                <a:latin typeface="Comic Sans MS" panose="030F0702030302020204" pitchFamily="66" charset="0"/>
                <a:ea typeface="宋体" panose="02010600030101010101" pitchFamily="2" charset="-122"/>
                <a:sym typeface="宋体" panose="02010600030101010101" pitchFamily="2" charset="-122"/>
              </a:rPr>
              <a:t>椭圆</a:t>
            </a:r>
            <a:endParaRPr lang="zh-CN" altLang="en-US" sz="36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2292" name="文本框 1"/>
          <p:cNvSpPr txBox="1"/>
          <p:nvPr/>
        </p:nvSpPr>
        <p:spPr>
          <a:xfrm>
            <a:off x="7788275" y="44450"/>
            <a:ext cx="1144588" cy="1106488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/>
            <a:r>
              <a:rPr lang="zh-CN" altLang="en-US" sz="6600" b="1">
                <a:solidFill>
                  <a:srgbClr val="FF0066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导</a:t>
            </a:r>
            <a:endParaRPr lang="zh-CN" altLang="en-US" sz="6600" b="1">
              <a:solidFill>
                <a:srgbClr val="FF0066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pic>
        <p:nvPicPr>
          <p:cNvPr id="13313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03938" y="982663"/>
            <a:ext cx="2224087" cy="1797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314" name="文本框 4"/>
          <p:cNvSpPr txBox="1"/>
          <p:nvPr/>
        </p:nvSpPr>
        <p:spPr>
          <a:xfrm>
            <a:off x="111125" y="776288"/>
            <a:ext cx="8099425" cy="1198562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150000"/>
              </a:lnSpc>
            </a:pPr>
            <a:r>
              <a:rPr lang="zh-CN" altLang="en-US" sz="2400" b="1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思考</a:t>
            </a:r>
            <a:r>
              <a:rPr lang="en-US" altLang="zh-CN" sz="2400" b="1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en-US" sz="2400" b="1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：</a:t>
            </a:r>
            <a:r>
              <a:rPr lang="zh-CN" altLang="en-US" sz="2400" b="1">
                <a:latin typeface="Times New Roman" panose="02020603050405020304" pitchFamily="18" charset="0"/>
                <a:ea typeface="宋体" panose="02010600030101010101" pitchFamily="2" charset="-122"/>
              </a:rPr>
              <a:t>类比圆的定义给出椭圆的定义？结合右图</a:t>
            </a:r>
            <a:endParaRPr lang="zh-CN" altLang="en-US" sz="2400" b="1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宋体" panose="02010600030101010101" pitchFamily="2" charset="-122"/>
              </a:rPr>
              <a:t>              给出椭圆定义的符号语言？</a:t>
            </a:r>
            <a:endParaRPr lang="zh-CN" altLang="en-US" sz="2400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3315" name="文本框 4"/>
          <p:cNvSpPr txBox="1"/>
          <p:nvPr/>
        </p:nvSpPr>
        <p:spPr>
          <a:xfrm>
            <a:off x="111125" y="2905125"/>
            <a:ext cx="8520113" cy="1754188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150000"/>
              </a:lnSpc>
            </a:pPr>
            <a:r>
              <a:rPr lang="zh-CN" altLang="en-US" sz="2400" b="1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思考</a:t>
            </a:r>
            <a:r>
              <a:rPr lang="en-US" altLang="zh-CN" sz="2400" b="1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en-US" sz="2400" b="1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：</a:t>
            </a:r>
            <a:r>
              <a:rPr lang="zh-CN" altLang="en-US" sz="2400" b="1">
                <a:latin typeface="Times New Roman" panose="02020603050405020304" pitchFamily="18" charset="0"/>
                <a:ea typeface="宋体" panose="02010600030101010101" pitchFamily="2" charset="-122"/>
              </a:rPr>
              <a:t>视笔尖为动点</a:t>
            </a:r>
            <a:r>
              <a:rPr lang="en-US" altLang="zh-CN" sz="2400" b="1">
                <a:latin typeface="Times New Roman" panose="02020603050405020304" pitchFamily="18" charset="0"/>
                <a:ea typeface="宋体" panose="02010600030101010101" pitchFamily="2" charset="-122"/>
              </a:rPr>
              <a:t>M</a:t>
            </a:r>
            <a:r>
              <a:rPr lang="zh-CN" altLang="en-US" sz="2400" b="1">
                <a:latin typeface="Times New Roman" panose="02020603050405020304" pitchFamily="18" charset="0"/>
                <a:ea typeface="宋体" panose="02010600030101010101" pitchFamily="2" charset="-122"/>
              </a:rPr>
              <a:t>，两个图钉为定点</a:t>
            </a:r>
            <a:r>
              <a:rPr lang="en-US" altLang="zh-CN" sz="2400" b="1">
                <a:latin typeface="Times New Roman" panose="02020603050405020304" pitchFamily="18" charset="0"/>
                <a:ea typeface="宋体" panose="02010600030101010101" pitchFamily="2" charset="-122"/>
              </a:rPr>
              <a:t>F</a:t>
            </a:r>
            <a:r>
              <a:rPr lang="en-US" altLang="zh-CN" sz="24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en-US" sz="24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、</a:t>
            </a:r>
            <a:r>
              <a:rPr lang="en-US" altLang="zh-CN" sz="2400" b="1">
                <a:latin typeface="Times New Roman" panose="02020603050405020304" pitchFamily="18" charset="0"/>
                <a:ea typeface="宋体" panose="02010600030101010101" pitchFamily="2" charset="-122"/>
              </a:rPr>
              <a:t>F</a:t>
            </a:r>
            <a:r>
              <a:rPr lang="en-US" altLang="zh-CN" sz="2400" b="1" baseline="-2500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en-US" sz="2400" b="1"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sz="2400" b="1"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|F</a:t>
            </a:r>
            <a:r>
              <a:rPr lang="en-US" altLang="zh-CN" sz="2400" b="1" baseline="-25000"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1</a:t>
            </a:r>
            <a:r>
              <a:rPr lang="en-US" altLang="zh-CN" sz="2400" b="1"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F</a:t>
            </a:r>
            <a:r>
              <a:rPr lang="en-US" altLang="zh-CN" sz="2400" b="1" baseline="-25000"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2</a:t>
            </a:r>
            <a:r>
              <a:rPr lang="en-US" altLang="zh-CN" sz="2400" b="1"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|=2c,</a:t>
            </a:r>
            <a:endParaRPr lang="zh-CN" altLang="en-US" sz="2400" b="1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b="1"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|MF</a:t>
            </a:r>
            <a:r>
              <a:rPr lang="en-US" altLang="zh-CN" sz="2400" b="1" baseline="-25000"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1</a:t>
            </a:r>
            <a:r>
              <a:rPr lang="en-US" altLang="zh-CN" sz="2400" b="1"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|+|MF</a:t>
            </a:r>
            <a:r>
              <a:rPr lang="en-US" altLang="zh-CN" sz="2400" b="1" baseline="-25000"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2</a:t>
            </a:r>
            <a:r>
              <a:rPr lang="en-US" altLang="zh-CN" sz="2400" b="1"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|=2</a:t>
            </a:r>
            <a:r>
              <a:rPr lang="en-US" altLang="zh-CN" sz="2400" b="1" i="1"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a</a:t>
            </a:r>
            <a:r>
              <a:rPr lang="en-US" altLang="zh-CN" sz="2400" b="1"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,</a:t>
            </a:r>
            <a:r>
              <a:rPr lang="zh-CN" altLang="en-US" sz="2400" b="1"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当</a:t>
            </a:r>
            <a:r>
              <a:rPr lang="en-US" altLang="zh-CN" sz="2400" b="1"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2</a:t>
            </a:r>
            <a:r>
              <a:rPr lang="en-US" altLang="zh-CN" sz="2400" b="1" i="1"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a</a:t>
            </a:r>
            <a:r>
              <a:rPr lang="en-US" altLang="zh-CN" sz="2400" b="1"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&gt;2c</a:t>
            </a:r>
            <a:r>
              <a:rPr lang="zh-CN" altLang="en-US" sz="2400" b="1"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、</a:t>
            </a:r>
            <a:r>
              <a:rPr lang="en-US" altLang="zh-CN" sz="2400" b="1"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2</a:t>
            </a:r>
            <a:r>
              <a:rPr lang="en-US" altLang="zh-CN" sz="2400" b="1" i="1"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a</a:t>
            </a:r>
            <a:r>
              <a:rPr lang="en-US" altLang="zh-CN" sz="2400" b="1"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=2c</a:t>
            </a:r>
            <a:r>
              <a:rPr lang="zh-CN" altLang="en-US" sz="2400" b="1"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、</a:t>
            </a:r>
            <a:r>
              <a:rPr lang="en-US" altLang="zh-CN" sz="2400" b="1"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2</a:t>
            </a:r>
            <a:r>
              <a:rPr lang="en-US" altLang="zh-CN" sz="2400" b="1" i="1"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a</a:t>
            </a:r>
            <a:r>
              <a:rPr lang="en-US" altLang="zh-CN" sz="2400" b="1"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&lt;2c</a:t>
            </a:r>
            <a:r>
              <a:rPr lang="zh-CN" altLang="en-US" sz="2400" b="1"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时，点</a:t>
            </a:r>
            <a:r>
              <a:rPr lang="en-US" altLang="zh-CN" sz="2400" b="1"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M</a:t>
            </a:r>
            <a:r>
              <a:rPr lang="zh-CN" altLang="en-US" sz="2400" b="1"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的轨迹分别为什么？</a:t>
            </a:r>
            <a:endParaRPr lang="zh-CN" altLang="en-US" sz="2400" b="1">
              <a:latin typeface="Times New Roman" panose="02020603050405020304" pitchFamily="18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3316" name="文本框 4"/>
          <p:cNvSpPr txBox="1"/>
          <p:nvPr/>
        </p:nvSpPr>
        <p:spPr>
          <a:xfrm>
            <a:off x="111125" y="4914900"/>
            <a:ext cx="8099425" cy="6445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150000"/>
              </a:lnSpc>
            </a:pPr>
            <a:r>
              <a:rPr lang="zh-CN" altLang="en-US" sz="2400" b="1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思考</a:t>
            </a:r>
            <a:r>
              <a:rPr lang="en-US" altLang="zh-CN" sz="2400" b="1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zh-CN" altLang="en-US" sz="2400" b="1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：</a:t>
            </a:r>
            <a:r>
              <a:rPr lang="zh-CN" altLang="en-US" sz="2400" b="1">
                <a:latin typeface="Times New Roman" panose="02020603050405020304" pitchFamily="18" charset="0"/>
                <a:ea typeface="宋体" panose="02010600030101010101" pitchFamily="2" charset="-122"/>
              </a:rPr>
              <a:t>应用求轨迹方程的坐标法，推导椭圆的标准方程？</a:t>
            </a:r>
            <a:endParaRPr lang="zh-CN" altLang="en-US" sz="2400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3317" name="文本框 3"/>
          <p:cNvSpPr txBox="1"/>
          <p:nvPr/>
        </p:nvSpPr>
        <p:spPr>
          <a:xfrm>
            <a:off x="8004175" y="44450"/>
            <a:ext cx="1144588" cy="1106488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/>
            <a:r>
              <a:rPr lang="zh-CN" altLang="en-US" sz="6600" b="1">
                <a:solidFill>
                  <a:srgbClr val="FF0066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思</a:t>
            </a:r>
            <a:endParaRPr lang="zh-CN" altLang="en-US" sz="6600" b="1">
              <a:solidFill>
                <a:srgbClr val="FF0066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14337" name="文本框 4"/>
          <p:cNvSpPr txBox="1"/>
          <p:nvPr/>
        </p:nvSpPr>
        <p:spPr>
          <a:xfrm>
            <a:off x="-15875" y="136525"/>
            <a:ext cx="8412163" cy="1384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15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</a:rPr>
              <a:t>思考</a:t>
            </a: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</a:rPr>
              <a:t>：类比圆的定义给出椭圆的定义？结合右图</a:t>
            </a:r>
            <a:endParaRPr lang="zh-CN" altLang="en-US" sz="2800" b="1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</a:rPr>
              <a:t>              给出椭圆定义的符号语言？</a:t>
            </a:r>
            <a:endParaRPr lang="zh-CN" altLang="en-US" sz="2800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14338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99225" y="933450"/>
            <a:ext cx="2373313" cy="1697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960438" y="2368550"/>
            <a:ext cx="7004050" cy="2584450"/>
          </a:xfrm>
          <a:prstGeom prst="rect">
            <a:avLst/>
          </a:prstGeom>
          <a:noFill/>
          <a:ln w="12700" cmpd="sng">
            <a:solidFill>
              <a:srgbClr val="0000CC"/>
            </a:solidFill>
            <a:prstDash val="solid"/>
          </a:ln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2400" b="1" noProof="1">
                <a:solidFill>
                  <a:schemeClr val="accent2"/>
                </a:solidFill>
                <a:latin typeface="新宋体" panose="02010609030101010101" charset="-122"/>
                <a:ea typeface="新宋体" panose="02010609030101010101" charset="-122"/>
                <a:cs typeface="+mn-cs"/>
              </a:rPr>
              <a:t>平面内到两个定点F</a:t>
            </a:r>
            <a:r>
              <a:rPr lang="zh-CN" altLang="en-US" sz="2400" b="1" baseline="-25000" noProof="1">
                <a:solidFill>
                  <a:schemeClr val="accent2"/>
                </a:solidFill>
                <a:latin typeface="新宋体" panose="02010609030101010101" charset="-122"/>
                <a:ea typeface="新宋体" panose="02010609030101010101" charset="-122"/>
                <a:cs typeface="+mn-cs"/>
              </a:rPr>
              <a:t>1</a:t>
            </a:r>
            <a:r>
              <a:rPr lang="zh-CN" altLang="en-US" sz="2400" b="1" noProof="1">
                <a:solidFill>
                  <a:schemeClr val="accent2"/>
                </a:solidFill>
                <a:latin typeface="新宋体" panose="02010609030101010101" charset="-122"/>
                <a:ea typeface="新宋体" panose="02010609030101010101" charset="-122"/>
                <a:cs typeface="+mn-cs"/>
              </a:rPr>
              <a:t>、F</a:t>
            </a:r>
            <a:r>
              <a:rPr lang="zh-CN" altLang="en-US" sz="2400" b="1" baseline="-25000" noProof="1">
                <a:solidFill>
                  <a:schemeClr val="accent2"/>
                </a:solidFill>
                <a:latin typeface="新宋体" panose="02010609030101010101" charset="-122"/>
                <a:ea typeface="新宋体" panose="02010609030101010101" charset="-122"/>
                <a:cs typeface="+mn-cs"/>
              </a:rPr>
              <a:t>2</a:t>
            </a:r>
            <a:r>
              <a:rPr lang="zh-CN" altLang="en-US" sz="2400" b="1" noProof="1">
                <a:solidFill>
                  <a:schemeClr val="accent2"/>
                </a:solidFill>
                <a:latin typeface="新宋体" panose="02010609030101010101" charset="-122"/>
                <a:ea typeface="新宋体" panose="02010609030101010101" charset="-122"/>
                <a:cs typeface="+mn-cs"/>
              </a:rPr>
              <a:t>的距离之和等于常数</a:t>
            </a:r>
            <a:endParaRPr lang="zh-CN" altLang="en-US" sz="2400" b="1" noProof="1">
              <a:solidFill>
                <a:schemeClr val="accent2"/>
              </a:solidFill>
              <a:latin typeface="新宋体" panose="02010609030101010101" charset="-122"/>
              <a:ea typeface="新宋体" panose="02010609030101010101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u="sng" noProof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新宋体" panose="02010609030101010101" charset="-122"/>
                <a:ea typeface="新宋体" panose="02010609030101010101" charset="-122"/>
                <a:cs typeface="+mn-cs"/>
              </a:rPr>
              <a:t>（大于|F</a:t>
            </a:r>
            <a:r>
              <a:rPr lang="zh-CN" altLang="en-US" sz="2400" b="1" u="sng" baseline="-25000" noProof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新宋体" panose="02010609030101010101" charset="-122"/>
                <a:ea typeface="新宋体" panose="02010609030101010101" charset="-122"/>
                <a:cs typeface="+mn-cs"/>
              </a:rPr>
              <a:t>1</a:t>
            </a:r>
            <a:r>
              <a:rPr lang="zh-CN" altLang="en-US" sz="2400" b="1" u="sng" noProof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新宋体" panose="02010609030101010101" charset="-122"/>
                <a:ea typeface="新宋体" panose="02010609030101010101" charset="-122"/>
                <a:cs typeface="+mn-cs"/>
              </a:rPr>
              <a:t>F</a:t>
            </a:r>
            <a:r>
              <a:rPr lang="zh-CN" altLang="en-US" sz="2400" b="1" u="sng" baseline="-25000" noProof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新宋体" panose="02010609030101010101" charset="-122"/>
                <a:ea typeface="新宋体" panose="02010609030101010101" charset="-122"/>
                <a:cs typeface="+mn-cs"/>
              </a:rPr>
              <a:t>2</a:t>
            </a:r>
            <a:r>
              <a:rPr lang="zh-CN" altLang="en-US" sz="2400" b="1" u="sng" noProof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新宋体" panose="02010609030101010101" charset="-122"/>
                <a:ea typeface="新宋体" panose="02010609030101010101" charset="-122"/>
                <a:cs typeface="+mn-cs"/>
              </a:rPr>
              <a:t>|）</a:t>
            </a:r>
            <a:r>
              <a:rPr lang="zh-CN" altLang="en-US" sz="2400" b="1" noProof="1">
                <a:solidFill>
                  <a:schemeClr val="accent2"/>
                </a:solidFill>
                <a:latin typeface="新宋体" panose="02010609030101010101" charset="-122"/>
                <a:ea typeface="新宋体" panose="02010609030101010101" charset="-122"/>
                <a:cs typeface="+mn-cs"/>
              </a:rPr>
              <a:t>的点的轨迹叫做</a:t>
            </a:r>
            <a:r>
              <a:rPr lang="zh-CN" altLang="en-US" sz="2800" b="1" noProof="1">
                <a:solidFill>
                  <a:schemeClr val="tx2"/>
                </a:solidFill>
                <a:latin typeface="新宋体" panose="02010609030101010101" charset="-122"/>
                <a:ea typeface="新宋体" panose="02010609030101010101" charset="-122"/>
                <a:cs typeface="+mn-cs"/>
              </a:rPr>
              <a:t>椭圆</a:t>
            </a:r>
            <a:r>
              <a:rPr lang="en-US" altLang="zh-CN" sz="2800" b="1" noProof="1">
                <a:solidFill>
                  <a:schemeClr val="tx2"/>
                </a:solidFill>
                <a:latin typeface="新宋体" panose="02010609030101010101" charset="-122"/>
                <a:ea typeface="新宋体" panose="02010609030101010101" charset="-122"/>
                <a:cs typeface="+mn-cs"/>
              </a:rPr>
              <a:t>.</a:t>
            </a:r>
            <a:endParaRPr lang="en-US" altLang="zh-CN" sz="2800" b="1" noProof="1">
              <a:solidFill>
                <a:schemeClr val="tx2"/>
              </a:solidFill>
              <a:latin typeface="新宋体" panose="02010609030101010101" charset="-122"/>
              <a:ea typeface="新宋体" panose="02010609030101010101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noProof="1">
                <a:solidFill>
                  <a:schemeClr val="accent2"/>
                </a:solidFill>
                <a:latin typeface="新宋体" panose="02010609030101010101" charset="-122"/>
                <a:ea typeface="新宋体" panose="02010609030101010101" charset="-122"/>
                <a:cs typeface="+mn-cs"/>
              </a:rPr>
              <a:t>这两个定点叫做椭圆的</a:t>
            </a:r>
            <a:r>
              <a:rPr lang="zh-CN" altLang="en-US" sz="2800" b="1" noProof="1">
                <a:solidFill>
                  <a:schemeClr val="tx2"/>
                </a:solidFill>
                <a:latin typeface="新宋体" panose="02010609030101010101" charset="-122"/>
                <a:ea typeface="新宋体" panose="02010609030101010101" charset="-122"/>
                <a:cs typeface="+mn-cs"/>
              </a:rPr>
              <a:t>焦点</a:t>
            </a:r>
            <a:r>
              <a:rPr lang="en-US" altLang="zh-CN" sz="2800" b="1" noProof="1">
                <a:solidFill>
                  <a:schemeClr val="tx2"/>
                </a:solidFill>
                <a:latin typeface="新宋体" panose="02010609030101010101" charset="-122"/>
                <a:ea typeface="新宋体" panose="02010609030101010101" charset="-122"/>
                <a:cs typeface="+mn-cs"/>
              </a:rPr>
              <a:t>.</a:t>
            </a:r>
            <a:endParaRPr lang="en-US" altLang="zh-CN" sz="2800" b="1" noProof="1">
              <a:solidFill>
                <a:schemeClr val="tx2"/>
              </a:solidFill>
              <a:latin typeface="新宋体" panose="02010609030101010101" charset="-122"/>
              <a:ea typeface="新宋体" panose="02010609030101010101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noProof="1">
                <a:solidFill>
                  <a:schemeClr val="accent2"/>
                </a:solidFill>
                <a:latin typeface="新宋体" panose="02010609030101010101" charset="-122"/>
                <a:ea typeface="新宋体" panose="02010609030101010101" charset="-122"/>
                <a:cs typeface="+mn-cs"/>
              </a:rPr>
              <a:t>两焦点间的距离叫做椭圆的</a:t>
            </a:r>
            <a:r>
              <a:rPr lang="zh-CN" altLang="en-US" sz="2800" b="1" noProof="1">
                <a:solidFill>
                  <a:schemeClr val="tx2"/>
                </a:solidFill>
                <a:latin typeface="新宋体" panose="02010609030101010101" charset="-122"/>
                <a:ea typeface="新宋体" panose="02010609030101010101" charset="-122"/>
                <a:cs typeface="+mn-cs"/>
              </a:rPr>
              <a:t>焦距</a:t>
            </a:r>
            <a:r>
              <a:rPr lang="en-US" altLang="zh-CN" sz="2800" b="1" noProof="1">
                <a:solidFill>
                  <a:schemeClr val="tx2"/>
                </a:solidFill>
                <a:latin typeface="新宋体" panose="02010609030101010101" charset="-122"/>
                <a:ea typeface="新宋体" panose="02010609030101010101" charset="-122"/>
                <a:cs typeface="+mn-cs"/>
              </a:rPr>
              <a:t>.</a:t>
            </a:r>
            <a:r>
              <a:rPr lang="zh-CN" altLang="en-US" sz="2400" b="1" noProof="1">
                <a:latin typeface="新宋体" panose="02010609030101010101" charset="-122"/>
                <a:ea typeface="新宋体" panose="02010609030101010101" charset="-122"/>
                <a:cs typeface="+mn-cs"/>
              </a:rPr>
              <a:t>（一般用</a:t>
            </a:r>
            <a:r>
              <a:rPr lang="en-US" altLang="zh-CN" sz="2400" b="1" noProof="1">
                <a:latin typeface="新宋体" panose="02010609030101010101" charset="-122"/>
                <a:ea typeface="新宋体" panose="02010609030101010101" charset="-122"/>
                <a:cs typeface="+mn-cs"/>
              </a:rPr>
              <a:t>2c</a:t>
            </a:r>
            <a:r>
              <a:rPr lang="zh-CN" altLang="en-US" sz="2400" b="1" noProof="1">
                <a:latin typeface="新宋体" panose="02010609030101010101" charset="-122"/>
                <a:ea typeface="新宋体" panose="02010609030101010101" charset="-122"/>
                <a:cs typeface="+mn-cs"/>
              </a:rPr>
              <a:t>表示）</a:t>
            </a:r>
            <a:endParaRPr lang="zh-CN" altLang="en-US" sz="2400" b="1" noProof="1">
              <a:latin typeface="新宋体" panose="02010609030101010101" charset="-122"/>
              <a:ea typeface="新宋体" panose="0201060903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-15875" y="1643063"/>
            <a:ext cx="2663825" cy="52228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2800" b="1">
                <a:solidFill>
                  <a:srgbClr val="0000CC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椭圆的定义：</a:t>
            </a:r>
            <a:endParaRPr lang="zh-CN" altLang="en-US" sz="2800" b="1">
              <a:solidFill>
                <a:srgbClr val="0000CC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-15875" y="5106988"/>
            <a:ext cx="4419600" cy="52228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2800" b="1">
                <a:solidFill>
                  <a:srgbClr val="0000CC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椭圆定义的符号表示：</a:t>
            </a:r>
            <a:endParaRPr lang="zh-CN" altLang="en-US" sz="2800" b="1">
              <a:solidFill>
                <a:srgbClr val="0000CC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363663" y="5818188"/>
            <a:ext cx="4489450" cy="647700"/>
            <a:chOff x="2148" y="9163"/>
            <a:chExt cx="7069" cy="1020"/>
          </a:xfrm>
        </p:grpSpPr>
        <p:pic>
          <p:nvPicPr>
            <p:cNvPr id="14343" name="图片 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147" y="9162"/>
              <a:ext cx="3945" cy="102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4344" name="图片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77" y="9235"/>
              <a:ext cx="2840" cy="875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 bldLvl="0" animBg="1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15361" name="文本框 4"/>
          <p:cNvSpPr txBox="1"/>
          <p:nvPr/>
        </p:nvSpPr>
        <p:spPr>
          <a:xfrm>
            <a:off x="236538" y="266700"/>
            <a:ext cx="8520112" cy="20288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15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</a:rPr>
              <a:t>思考</a:t>
            </a: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</a:rPr>
              <a:t>：</a:t>
            </a:r>
            <a:r>
              <a: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视笔尖为动点</a:t>
            </a: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M</a:t>
            </a:r>
            <a:r>
              <a: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，两个图钉为定点</a:t>
            </a: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F</a:t>
            </a:r>
            <a:r>
              <a:rPr lang="en-US" altLang="zh-CN" sz="2800" b="1" baseline="-25000"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1</a:t>
            </a:r>
            <a:r>
              <a:rPr lang="zh-CN" altLang="en-US" sz="2800" b="1" baseline="-25000"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、</a:t>
            </a: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F</a:t>
            </a:r>
            <a:r>
              <a:rPr lang="en-US" altLang="zh-CN" sz="2800" b="1" baseline="-25000"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2</a:t>
            </a:r>
            <a:r>
              <a: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，</a:t>
            </a: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|F</a:t>
            </a:r>
            <a:r>
              <a:rPr lang="en-US" altLang="zh-CN" sz="2800" b="1" baseline="-25000"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1</a:t>
            </a: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F</a:t>
            </a:r>
            <a:r>
              <a:rPr lang="en-US" altLang="zh-CN" sz="2800" b="1" baseline="-25000"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2</a:t>
            </a: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|=2c,|MF</a:t>
            </a:r>
            <a:r>
              <a:rPr lang="en-US" altLang="zh-CN" sz="2800" b="1" baseline="-25000"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1</a:t>
            </a: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|+|MF</a:t>
            </a:r>
            <a:r>
              <a:rPr lang="en-US" altLang="zh-CN" sz="2800" b="1" baseline="-25000"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2</a:t>
            </a: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|=2</a:t>
            </a:r>
            <a:r>
              <a:rPr lang="en-US" altLang="zh-CN" sz="2800" b="1" i="1"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a</a:t>
            </a: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,</a:t>
            </a:r>
            <a:r>
              <a: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当</a:t>
            </a: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2</a:t>
            </a:r>
            <a:r>
              <a:rPr lang="en-US" altLang="zh-CN" sz="2800" b="1" i="1"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a</a:t>
            </a: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&gt;2c</a:t>
            </a:r>
            <a:r>
              <a: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、</a:t>
            </a: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2</a:t>
            </a:r>
            <a:r>
              <a:rPr lang="en-US" altLang="zh-CN" sz="2800" b="1" i="1"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a</a:t>
            </a: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=2c</a:t>
            </a:r>
            <a:r>
              <a: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、</a:t>
            </a: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2</a:t>
            </a:r>
            <a:r>
              <a:rPr lang="en-US" altLang="zh-CN" sz="2800" b="1" i="1"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a</a:t>
            </a: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&lt;2c</a:t>
            </a:r>
            <a:r>
              <a: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时，点</a:t>
            </a: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M</a:t>
            </a:r>
            <a:r>
              <a: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的轨迹分别为什么？</a:t>
            </a:r>
            <a:endParaRPr lang="zh-CN" altLang="en-US" sz="2800" b="1">
              <a:latin typeface="Times New Roman" panose="02020603050405020304" pitchFamily="18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247650" y="2524125"/>
            <a:ext cx="3111500" cy="1384300"/>
            <a:chOff x="390" y="3976"/>
            <a:chExt cx="4900" cy="2180"/>
          </a:xfrm>
        </p:grpSpPr>
        <p:pic>
          <p:nvPicPr>
            <p:cNvPr id="15363" name="图片 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552" y="3976"/>
              <a:ext cx="3738" cy="2181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5364" name="文本框 3"/>
            <p:cNvSpPr txBox="1"/>
            <p:nvPr/>
          </p:nvSpPr>
          <p:spPr>
            <a:xfrm>
              <a:off x="390" y="4499"/>
              <a:ext cx="913" cy="62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p>
              <a:r>
                <a:rPr lang="en-US" altLang="zh-CN" sz="2000">
                  <a:solidFill>
                    <a:srgbClr val="0000CC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(1)</a:t>
              </a:r>
              <a:endParaRPr lang="en-US" altLang="zh-CN" sz="2000">
                <a:solidFill>
                  <a:srgbClr val="0000CC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88913" y="4230688"/>
            <a:ext cx="3386137" cy="817562"/>
            <a:chOff x="298" y="6663"/>
            <a:chExt cx="5333" cy="1286"/>
          </a:xfrm>
        </p:grpSpPr>
        <p:pic>
          <p:nvPicPr>
            <p:cNvPr id="15366" name="图片 8"/>
            <p:cNvPicPr>
              <a:picLocks noChangeAspect="1"/>
            </p:cNvPicPr>
            <p:nvPr/>
          </p:nvPicPr>
          <p:blipFill>
            <a:blip r:embed="rId2"/>
            <a:srcRect l="12628" t="5095" r="21715" b="15771"/>
            <a:stretch>
              <a:fillRect/>
            </a:stretch>
          </p:blipFill>
          <p:spPr>
            <a:xfrm>
              <a:off x="1211" y="6662"/>
              <a:ext cx="4420" cy="1287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</p:pic>
        <p:sp>
          <p:nvSpPr>
            <p:cNvPr id="15367" name="文本框 4"/>
            <p:cNvSpPr txBox="1"/>
            <p:nvPr/>
          </p:nvSpPr>
          <p:spPr>
            <a:xfrm>
              <a:off x="298" y="7017"/>
              <a:ext cx="913" cy="62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p>
              <a:r>
                <a:rPr lang="en-US" altLang="zh-CN" sz="2000">
                  <a:solidFill>
                    <a:srgbClr val="0000CC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(2)</a:t>
              </a:r>
              <a:endParaRPr lang="en-US" altLang="zh-CN" sz="2000">
                <a:solidFill>
                  <a:srgbClr val="0000CC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188913" y="5465763"/>
            <a:ext cx="3311525" cy="868362"/>
            <a:chOff x="298" y="8607"/>
            <a:chExt cx="5215" cy="1368"/>
          </a:xfrm>
        </p:grpSpPr>
        <p:pic>
          <p:nvPicPr>
            <p:cNvPr id="15369" name="图片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11" y="8607"/>
              <a:ext cx="4302" cy="136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5370" name="文本框 5"/>
            <p:cNvSpPr txBox="1"/>
            <p:nvPr/>
          </p:nvSpPr>
          <p:spPr>
            <a:xfrm>
              <a:off x="298" y="9001"/>
              <a:ext cx="913" cy="62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p>
              <a:r>
                <a:rPr lang="en-US" altLang="zh-CN" sz="2000">
                  <a:solidFill>
                    <a:srgbClr val="0000CC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(3)</a:t>
              </a:r>
              <a:endParaRPr lang="en-US" altLang="zh-CN" sz="2000">
                <a:solidFill>
                  <a:srgbClr val="0000CC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5050" y="3168650"/>
            <a:ext cx="5372100" cy="31654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354330" y="1016635"/>
            <a:ext cx="7867015" cy="284607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252095" indent="-457200" algn="just">
              <a:lnSpc>
                <a:spcPct val="150000"/>
              </a:lnSpc>
              <a:spcAft>
                <a:spcPts val="0"/>
              </a:spcAft>
            </a:pPr>
            <a:r>
              <a:rPr lang="zh-CN" altLang="en-US" sz="1800" kern="100" dirty="0">
                <a:latin typeface="Times New Roman" panose="02020603050405020304"/>
                <a:cs typeface="Times New Roman" panose="02020603050405020304"/>
                <a:sym typeface="+mn-ea"/>
              </a:rPr>
              <a:t>已知两个定点</a:t>
            </a:r>
            <a:r>
              <a:rPr lang="en-US" altLang="zh-CN" sz="1800" kern="100" dirty="0">
                <a:latin typeface="Times New Roman" panose="02020603050405020304"/>
                <a:cs typeface="Times New Roman" panose="02020603050405020304"/>
                <a:sym typeface="+mn-ea"/>
              </a:rPr>
              <a:t>F₁，F₂</a:t>
            </a:r>
            <a:r>
              <a:rPr lang="zh-CN" altLang="en-US" sz="1800" kern="100" dirty="0">
                <a:latin typeface="Times New Roman" panose="02020603050405020304"/>
                <a:cs typeface="Times New Roman" panose="02020603050405020304"/>
                <a:sym typeface="+mn-ea"/>
              </a:rPr>
              <a:t>的距离是6，动点</a:t>
            </a:r>
            <a:r>
              <a:rPr lang="en-US" altLang="zh-CN" sz="1800" kern="100" dirty="0">
                <a:latin typeface="Times New Roman" panose="02020603050405020304"/>
                <a:cs typeface="Times New Roman" panose="02020603050405020304"/>
                <a:sym typeface="+mn-ea"/>
              </a:rPr>
              <a:t>P</a:t>
            </a:r>
            <a:r>
              <a:rPr lang="zh-CN" altLang="en-US" sz="1800" kern="100" dirty="0">
                <a:latin typeface="Times New Roman" panose="02020603050405020304"/>
                <a:cs typeface="Times New Roman" panose="02020603050405020304"/>
                <a:sym typeface="+mn-ea"/>
              </a:rPr>
              <a:t>到这两个定点的距离之和是6，那么动点</a:t>
            </a:r>
            <a:r>
              <a:rPr lang="en-US" altLang="zh-CN" sz="1800" kern="100" dirty="0">
                <a:latin typeface="Times New Roman" panose="02020603050405020304"/>
                <a:cs typeface="Times New Roman" panose="02020603050405020304"/>
                <a:sym typeface="+mn-ea"/>
              </a:rPr>
              <a:t>P</a:t>
            </a:r>
            <a:r>
              <a:rPr lang="zh-CN" altLang="en-US" sz="1800" kern="100" dirty="0">
                <a:latin typeface="Times New Roman" panose="02020603050405020304"/>
                <a:cs typeface="Times New Roman" panose="02020603050405020304"/>
                <a:sym typeface="+mn-ea"/>
              </a:rPr>
              <a:t>的轨迹是什么？</a:t>
            </a:r>
            <a:r>
              <a:rPr lang="en-US" altLang="zh-CN" sz="1800" kern="100" dirty="0" smtClean="0">
                <a:latin typeface="Times New Roman" panose="02020603050405020304"/>
                <a:ea typeface="黑体" panose="02010609060101010101" charset="-122"/>
                <a:cs typeface="Times New Roman" panose="02020603050405020304"/>
                <a:sym typeface="+mn-ea"/>
              </a:rPr>
              <a:t>	</a:t>
            </a:r>
            <a:endParaRPr lang="en-US" altLang="zh-CN" sz="1800" kern="100" dirty="0" smtClean="0">
              <a:latin typeface="Times New Roman" panose="02020603050405020304"/>
              <a:ea typeface="黑体" panose="02010609060101010101" charset="-122"/>
              <a:cs typeface="Times New Roman" panose="02020603050405020304"/>
            </a:endParaRPr>
          </a:p>
          <a:p>
            <a:pPr marL="252095" indent="-457200" algn="just">
              <a:lnSpc>
                <a:spcPct val="150000"/>
              </a:lnSpc>
              <a:spcAft>
                <a:spcPts val="0"/>
              </a:spcAft>
            </a:pPr>
            <a:endParaRPr lang="en-US" altLang="zh-CN" sz="1800" kern="100" dirty="0" smtClean="0">
              <a:latin typeface="Times New Roman" panose="02020603050405020304"/>
              <a:ea typeface="黑体" panose="02010609060101010101" charset="-122"/>
              <a:cs typeface="Times New Roman" panose="02020603050405020304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矩形 4"/>
              <p:cNvSpPr/>
              <p:nvPr/>
            </p:nvSpPr>
            <p:spPr>
              <a:xfrm>
                <a:off x="403225" y="4061460"/>
                <a:ext cx="8573135" cy="1209040"/>
              </a:xfrm>
              <a:prstGeom prst="rect">
                <a:avLst/>
              </a:prstGeom>
            </p:spPr>
            <p:txBody>
              <a:bodyPr wrap="square">
                <a:no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zh-CN" altLang="en-US" sz="1800" kern="100" dirty="0" smtClean="0">
                    <a:latin typeface="+mn-ea"/>
                    <a:cs typeface="Times New Roman" panose="02020603050405020304" pitchFamily="18" charset="0"/>
                  </a:rPr>
                  <a:t>解</a:t>
                </a:r>
                <a:r>
                  <a:rPr lang="zh-CN" altLang="en-US" sz="1800" kern="100" dirty="0" smtClean="0">
                    <a:solidFill>
                      <a:schemeClr val="tx1"/>
                    </a:solidFill>
                    <a:latin typeface="+mn-ea"/>
                    <a:cs typeface="Times New Roman" panose="02020603050405020304" pitchFamily="18" charset="0"/>
                  </a:rPr>
                  <a:t>：</a:t>
                </a:r>
                <a:r>
                  <a:rPr lang="zh-CN" altLang="zh-CN" sz="1800" dirty="0">
                    <a:solidFill>
                      <a:schemeClr val="tx1"/>
                    </a:solidFill>
                  </a:rPr>
                  <a:t>因为两个定点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1800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sz="1800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</a:rPr>
                          <m:t>𝐹</m:t>
                        </m:r>
                      </m:e>
                      <m:sub>
                        <m:r>
                          <a:rPr lang="en-US" altLang="zh-CN" sz="1800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zh-CN" altLang="zh-CN" sz="1800" dirty="0">
                    <a:solidFill>
                      <a:schemeClr val="tx1"/>
                    </a:solidFill>
                  </a:rPr>
                  <a:t>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1800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sz="1800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</a:rPr>
                          <m:t>𝐹</m:t>
                        </m:r>
                      </m:e>
                      <m:sub>
                        <m:r>
                          <a:rPr lang="en-US" altLang="zh-CN" sz="1800">
                            <a:solidFill>
                              <a:schemeClr val="tx1"/>
                            </a:solidFill>
                            <a:latin typeface="Cambria Math" panose="02040503050406030204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zh-CN" altLang="zh-CN" sz="1800" dirty="0">
                    <a:solidFill>
                      <a:schemeClr val="tx1"/>
                    </a:solidFill>
                  </a:rPr>
                  <a:t>的距离是</a:t>
                </a:r>
                <a:r>
                  <a:rPr lang="en-US" altLang="zh-CN" sz="1800" dirty="0">
                    <a:solidFill>
                      <a:schemeClr val="tx1"/>
                    </a:solidFill>
                  </a:rPr>
                  <a:t>6</a:t>
                </a:r>
                <a:r>
                  <a:rPr lang="zh-CN" altLang="zh-CN" sz="1800" dirty="0">
                    <a:solidFill>
                      <a:schemeClr val="tx1"/>
                    </a:solidFill>
                  </a:rPr>
                  <a:t>，动点</a:t>
                </a:r>
                <a:r>
                  <a:rPr lang="en-US" altLang="zh-CN" sz="1800" i="1" dirty="0">
                    <a:solidFill>
                      <a:schemeClr val="tx1"/>
                    </a:solidFill>
                  </a:rPr>
                  <a:t>P</a:t>
                </a:r>
                <a:r>
                  <a:rPr lang="zh-CN" altLang="zh-CN" sz="1800" dirty="0">
                    <a:solidFill>
                      <a:schemeClr val="tx1"/>
                    </a:solidFill>
                  </a:rPr>
                  <a:t>到两个定点的距离也是</a:t>
                </a:r>
                <a:r>
                  <a:rPr lang="en-US" altLang="zh-CN" sz="1800" dirty="0">
                    <a:solidFill>
                      <a:schemeClr val="tx1"/>
                    </a:solidFill>
                  </a:rPr>
                  <a:t>6</a:t>
                </a:r>
                <a:r>
                  <a:rPr lang="zh-CN" altLang="zh-CN" sz="1800" dirty="0">
                    <a:solidFill>
                      <a:schemeClr val="tx1"/>
                    </a:solidFill>
                  </a:rPr>
                  <a:t>．即动点</a:t>
                </a:r>
                <a:r>
                  <a:rPr lang="en-US" altLang="zh-CN" sz="1800" i="1" dirty="0">
                    <a:solidFill>
                      <a:schemeClr val="tx1"/>
                    </a:solidFill>
                  </a:rPr>
                  <a:t>P</a:t>
                </a:r>
                <a:r>
                  <a:rPr lang="zh-CN" altLang="zh-CN" sz="1800" dirty="0">
                    <a:solidFill>
                      <a:schemeClr val="tx1"/>
                    </a:solidFill>
                  </a:rPr>
                  <a:t>到</a:t>
                </a:r>
                <a:r>
                  <a:rPr lang="zh-CN" altLang="zh-CN" sz="1800" dirty="0" smtClean="0">
                    <a:solidFill>
                      <a:schemeClr val="tx1"/>
                    </a:solidFill>
                  </a:rPr>
                  <a:t>两</a:t>
                </a:r>
                <a:r>
                  <a:rPr lang="zh-CN" altLang="en-US" sz="1800" dirty="0" smtClean="0">
                    <a:solidFill>
                      <a:schemeClr val="tx1"/>
                    </a:solidFill>
                  </a:rPr>
                  <a:t>定</a:t>
                </a:r>
                <a:r>
                  <a:rPr lang="zh-CN" altLang="zh-CN" sz="1800" dirty="0" smtClean="0">
                    <a:solidFill>
                      <a:schemeClr val="tx1"/>
                    </a:solidFill>
                  </a:rPr>
                  <a:t>点</a:t>
                </a:r>
                <a:r>
                  <a:rPr lang="zh-CN" altLang="zh-CN" sz="1800" dirty="0">
                    <a:solidFill>
                      <a:schemeClr val="tx1"/>
                    </a:solidFill>
                  </a:rPr>
                  <a:t>的距离之和等于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zh-CN" altLang="zh-CN" sz="1800" i="1" kern="100" smtClean="0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zh-CN" altLang="zh-CN" sz="1800" i="1" kern="100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800" i="1" kern="100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Times New Roman" panose="020206030504050203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en-US" altLang="zh-CN" sz="1800" i="1" kern="100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zh-CN" altLang="zh-CN" sz="1800" i="1" kern="100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800" i="1" kern="100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Times New Roman" panose="020206030504050203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en-US" altLang="zh-CN" sz="1800" i="1" kern="100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zh-CN" altLang="zh-CN" sz="1800" dirty="0">
                    <a:solidFill>
                      <a:schemeClr val="tx1"/>
                    </a:solidFill>
                  </a:rPr>
                  <a:t>，所以动点</a:t>
                </a:r>
                <a:r>
                  <a:rPr lang="en-US" altLang="zh-CN" sz="1800" i="1" dirty="0">
                    <a:solidFill>
                      <a:schemeClr val="tx1"/>
                    </a:solidFill>
                  </a:rPr>
                  <a:t>P</a:t>
                </a:r>
                <a:r>
                  <a:rPr lang="zh-CN" altLang="zh-CN" sz="1800" dirty="0">
                    <a:solidFill>
                      <a:schemeClr val="tx1"/>
                    </a:solidFill>
                  </a:rPr>
                  <a:t>的轨迹是线段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1800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sz="1800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</a:rPr>
                          <m:t>𝐹</m:t>
                        </m:r>
                      </m:e>
                      <m:sub>
                        <m:r>
                          <a:rPr lang="en-US" altLang="zh-CN" sz="1800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zh-CN" altLang="zh-CN" sz="1800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sz="1800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</a:rPr>
                          <m:t>𝐹</m:t>
                        </m:r>
                      </m:e>
                      <m:sub>
                        <m:r>
                          <a:rPr lang="en-US" altLang="zh-CN" sz="1800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zh-CN" altLang="zh-CN" sz="1800" dirty="0" smtClean="0">
                    <a:solidFill>
                      <a:schemeClr val="tx1"/>
                    </a:solidFill>
                  </a:rPr>
                  <a:t>．</a:t>
                </a:r>
                <a:endParaRPr lang="zh-CN" altLang="zh-CN" sz="1800" dirty="0" smtClean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" name="矩形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225" y="4061460"/>
                <a:ext cx="8573135" cy="1209040"/>
              </a:xfrm>
              <a:prstGeom prst="rect">
                <a:avLst/>
              </a:prstGeom>
              <a:blipFill rotWithShape="1">
                <a:blip r:embed="rId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矩形 8"/>
              <p:cNvSpPr/>
              <p:nvPr/>
            </p:nvSpPr>
            <p:spPr>
              <a:xfrm>
                <a:off x="252095" y="2420620"/>
                <a:ext cx="8454390" cy="158369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indent="306070" algn="l" fontAlgn="auto">
                  <a:lnSpc>
                    <a:spcPct val="150000"/>
                  </a:lnSpc>
                  <a:buClrTx/>
                  <a:buSzTx/>
                  <a:buNone/>
                </a:pPr>
                <a:r>
                  <a:rPr lang="en-US" altLang="zh-CN" sz="2000" kern="100" dirty="0">
                    <a:solidFill>
                      <a:schemeClr val="accent2">
                        <a:lumMod val="75000"/>
                      </a:schemeClr>
                    </a:solidFill>
                    <a:latin typeface="+mn-lt"/>
                    <a:ea typeface="楷体" panose="02010609060101010101" pitchFamily="49" charset="-122"/>
                    <a:cs typeface="Times New Roman" panose="02020603050405020304" pitchFamily="18" charset="0"/>
                  </a:rPr>
                  <a:t>(1)椭圆上的点到两焦点距离之和为定值．定值必须大于两定点的距离．</a:t>
                </a:r>
                <a:endParaRPr lang="en-US" altLang="zh-CN" sz="2000" kern="100" dirty="0">
                  <a:solidFill>
                    <a:schemeClr val="accent2">
                      <a:lumMod val="75000"/>
                    </a:schemeClr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endParaRPr>
              </a:p>
              <a:p>
                <a:pPr indent="306070" algn="l" fontAlgn="auto">
                  <a:lnSpc>
                    <a:spcPct val="150000"/>
                  </a:lnSpc>
                  <a:buClrTx/>
                  <a:buSzTx/>
                  <a:buNone/>
                </a:pPr>
                <a:r>
                  <a:rPr lang="en-US" altLang="zh-CN" sz="2000" kern="100" dirty="0">
                    <a:solidFill>
                      <a:schemeClr val="accent2">
                        <a:lumMod val="75000"/>
                      </a:schemeClr>
                    </a:solidFill>
                    <a:latin typeface="+mn-lt"/>
                    <a:ea typeface="楷体" panose="02010609060101010101" pitchFamily="49" charset="-122"/>
                    <a:cs typeface="Times New Roman" panose="02020603050405020304" pitchFamily="18" charset="0"/>
                  </a:rPr>
                  <a:t>(2)当距离的和等于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altLang="zh-CN" sz="2000" kern="100" dirty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+mn-lt"/>
                            <a:ea typeface="楷体" panose="02010609060101010101" pitchFamily="49" charset="-122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000" kern="100" dirty="0">
                                <a:solidFill>
                                  <a:schemeClr val="accent2">
                                    <a:lumMod val="75000"/>
                                  </a:schemeClr>
                                </a:solidFill>
                                <a:latin typeface="+mn-lt"/>
                                <a:ea typeface="楷体" panose="02010609060101010101" pitchFamily="49" charset="-122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kern="100" dirty="0">
                                <a:solidFill>
                                  <a:schemeClr val="accent2">
                                    <a:lumMod val="75000"/>
                                  </a:schemeClr>
                                </a:solidFill>
                                <a:latin typeface="+mn-lt"/>
                                <a:ea typeface="楷体" panose="02010609060101010101" pitchFamily="49" charset="-122"/>
                                <a:cs typeface="Times New Roman" panose="020206030504050203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en-US" altLang="zh-CN" sz="2000" kern="100" dirty="0">
                                <a:solidFill>
                                  <a:schemeClr val="accent2">
                                    <a:lumMod val="75000"/>
                                  </a:schemeClr>
                                </a:solidFill>
                                <a:latin typeface="+mn-lt"/>
                                <a:ea typeface="楷体" panose="02010609060101010101" pitchFamily="49" charset="-122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en-US" altLang="zh-CN" sz="2000" kern="100" dirty="0">
                                <a:solidFill>
                                  <a:schemeClr val="accent2">
                                    <a:lumMod val="75000"/>
                                  </a:schemeClr>
                                </a:solidFill>
                                <a:latin typeface="+mn-lt"/>
                                <a:ea typeface="楷体" panose="02010609060101010101" pitchFamily="49" charset="-122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kern="100" dirty="0">
                                <a:solidFill>
                                  <a:schemeClr val="accent2">
                                    <a:lumMod val="75000"/>
                                  </a:schemeClr>
                                </a:solidFill>
                                <a:latin typeface="+mn-lt"/>
                                <a:ea typeface="楷体" panose="02010609060101010101" pitchFamily="49" charset="-122"/>
                                <a:cs typeface="Times New Roman" panose="020206030504050203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en-US" altLang="zh-CN" sz="2000" kern="100" dirty="0">
                                <a:solidFill>
                                  <a:schemeClr val="accent2">
                                    <a:lumMod val="75000"/>
                                  </a:schemeClr>
                                </a:solidFill>
                                <a:latin typeface="+mn-lt"/>
                                <a:ea typeface="楷体" panose="02010609060101010101" pitchFamily="49" charset="-122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altLang="zh-CN" sz="2000" kern="100" dirty="0">
                    <a:solidFill>
                      <a:schemeClr val="accent2">
                        <a:lumMod val="75000"/>
                      </a:schemeClr>
                    </a:solidFill>
                    <a:latin typeface="+mn-lt"/>
                    <a:ea typeface="楷体" panose="02010609060101010101" pitchFamily="49" charset="-122"/>
                    <a:cs typeface="Times New Roman" panose="02020603050405020304" pitchFamily="18" charset="0"/>
                  </a:rPr>
                  <a:t>时，点的轨迹是线段．</a:t>
                </a:r>
                <a:endParaRPr lang="en-US" altLang="zh-CN" sz="2000" kern="100" dirty="0">
                  <a:solidFill>
                    <a:schemeClr val="accent2">
                      <a:lumMod val="75000"/>
                    </a:schemeClr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endParaRPr>
              </a:p>
              <a:p>
                <a:pPr indent="306070" algn="l" fontAlgn="auto">
                  <a:lnSpc>
                    <a:spcPct val="150000"/>
                  </a:lnSpc>
                  <a:buClrTx/>
                  <a:buSzTx/>
                  <a:buNone/>
                </a:pPr>
                <a:r>
                  <a:rPr lang="en-US" altLang="zh-CN" sz="2000" kern="100" dirty="0">
                    <a:solidFill>
                      <a:schemeClr val="accent2">
                        <a:lumMod val="75000"/>
                      </a:schemeClr>
                    </a:solidFill>
                    <a:latin typeface="+mn-lt"/>
                    <a:ea typeface="楷体" panose="02010609060101010101" pitchFamily="49" charset="-122"/>
                    <a:cs typeface="Times New Roman" panose="02020603050405020304" pitchFamily="18" charset="0"/>
                  </a:rPr>
                  <a:t>(3)当距离的和小于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altLang="zh-CN" sz="2000" kern="100" dirty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+mn-lt"/>
                            <a:ea typeface="楷体" panose="02010609060101010101" pitchFamily="49" charset="-122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000" kern="100" dirty="0">
                                <a:solidFill>
                                  <a:schemeClr val="accent2">
                                    <a:lumMod val="75000"/>
                                  </a:schemeClr>
                                </a:solidFill>
                                <a:latin typeface="+mn-lt"/>
                                <a:ea typeface="楷体" panose="02010609060101010101" pitchFamily="49" charset="-122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kern="100" dirty="0">
                                <a:solidFill>
                                  <a:schemeClr val="accent2">
                                    <a:lumMod val="75000"/>
                                  </a:schemeClr>
                                </a:solidFill>
                                <a:latin typeface="+mn-lt"/>
                                <a:ea typeface="楷体" panose="02010609060101010101" pitchFamily="49" charset="-122"/>
                                <a:cs typeface="Times New Roman" panose="020206030504050203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en-US" altLang="zh-CN" sz="2000" kern="100" dirty="0">
                                <a:solidFill>
                                  <a:schemeClr val="accent2">
                                    <a:lumMod val="75000"/>
                                  </a:schemeClr>
                                </a:solidFill>
                                <a:latin typeface="+mn-lt"/>
                                <a:ea typeface="楷体" panose="02010609060101010101" pitchFamily="49" charset="-122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en-US" altLang="zh-CN" sz="2000" kern="100" dirty="0">
                                <a:solidFill>
                                  <a:schemeClr val="accent2">
                                    <a:lumMod val="75000"/>
                                  </a:schemeClr>
                                </a:solidFill>
                                <a:latin typeface="+mn-lt"/>
                                <a:ea typeface="楷体" panose="02010609060101010101" pitchFamily="49" charset="-122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kern="100" dirty="0">
                                <a:solidFill>
                                  <a:schemeClr val="accent2">
                                    <a:lumMod val="75000"/>
                                  </a:schemeClr>
                                </a:solidFill>
                                <a:latin typeface="+mn-lt"/>
                                <a:ea typeface="楷体" panose="02010609060101010101" pitchFamily="49" charset="-122"/>
                                <a:cs typeface="Times New Roman" panose="020206030504050203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en-US" altLang="zh-CN" sz="2000" kern="100" dirty="0">
                                <a:solidFill>
                                  <a:schemeClr val="accent2">
                                    <a:lumMod val="75000"/>
                                  </a:schemeClr>
                                </a:solidFill>
                                <a:latin typeface="+mn-lt"/>
                                <a:ea typeface="楷体" panose="02010609060101010101" pitchFamily="49" charset="-122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altLang="zh-CN" sz="2000" kern="100" dirty="0">
                    <a:solidFill>
                      <a:schemeClr val="accent2">
                        <a:lumMod val="75000"/>
                      </a:schemeClr>
                    </a:solidFill>
                    <a:latin typeface="+mn-lt"/>
                    <a:ea typeface="楷体" panose="02010609060101010101" pitchFamily="49" charset="-122"/>
                    <a:cs typeface="Times New Roman" panose="02020603050405020304" pitchFamily="18" charset="0"/>
                  </a:rPr>
                  <a:t>时，点的轨迹不存在．</a:t>
                </a:r>
                <a:endParaRPr lang="zh-CN" altLang="zh-CN" sz="2000" kern="100" dirty="0">
                  <a:solidFill>
                    <a:schemeClr val="accent2">
                      <a:lumMod val="75000"/>
                    </a:schemeClr>
                  </a:solidFill>
                  <a:ea typeface="楷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9" name="矩形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095" y="2420620"/>
                <a:ext cx="8454390" cy="1583690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69" y="1844366"/>
            <a:ext cx="1085182" cy="548688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79070" y="45085"/>
            <a:ext cx="4572000" cy="11068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4000" b="1">
                <a:solidFill>
                  <a:srgbClr val="FF0066"/>
                </a:solidFill>
                <a:sym typeface="+mn-ea"/>
              </a:rPr>
              <a:t>牛刀小试</a:t>
            </a:r>
            <a:r>
              <a:rPr lang="en-US" altLang="zh-CN" sz="6600" b="1">
                <a:solidFill>
                  <a:srgbClr val="FF0066"/>
                </a:solidFill>
                <a:sym typeface="+mn-ea"/>
              </a:rPr>
              <a:t> </a:t>
            </a:r>
            <a:endParaRPr lang="en-US" altLang="zh-CN" sz="6600" b="1">
              <a:solidFill>
                <a:srgbClr val="FF0066"/>
              </a:solidFill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369888" y="1885950"/>
            <a:ext cx="4752975" cy="51752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p>
            <a:r>
              <a:rPr lang="zh-CN" altLang="en-US" sz="2800" b="1" noProof="1">
                <a:solidFill>
                  <a:schemeClr val="accent4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  <a:t>求轨迹方程的的基本步骤:</a:t>
            </a:r>
            <a:endParaRPr lang="zh-CN" altLang="en-US" sz="2800" b="1" noProof="1">
              <a:solidFill>
                <a:schemeClr val="accent4"/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339215" y="2788920"/>
            <a:ext cx="5857300" cy="3148965"/>
            <a:chOff x="1417" y="4945"/>
            <a:chExt cx="9225" cy="4959"/>
          </a:xfrm>
        </p:grpSpPr>
        <p:sp>
          <p:nvSpPr>
            <p:cNvPr id="17411" name="文本框 3"/>
            <p:cNvSpPr txBox="1"/>
            <p:nvPr/>
          </p:nvSpPr>
          <p:spPr>
            <a:xfrm>
              <a:off x="1530" y="4945"/>
              <a:ext cx="3150" cy="912"/>
            </a:xfrm>
            <a:prstGeom prst="rect">
              <a:avLst/>
            </a:prstGeom>
            <a:noFill/>
            <a:ln w="12700" cap="flat" cmpd="sng">
              <a:solidFill>
                <a:srgbClr val="BCB049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anchor="t">
              <a:spAutoFit/>
            </a:bodyPr>
            <a:p>
              <a:r>
                <a:rPr lang="zh-CN" altLang="en-US" sz="3200" b="1">
                  <a:solidFill>
                    <a:srgbClr val="0000CC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Arial" panose="020B0604020202020204" pitchFamily="34" charset="0"/>
                </a:rPr>
                <a:t>建</a:t>
              </a:r>
              <a:r>
                <a:rPr lang="zh-CN" altLang="en-US" sz="2400" b="1">
                  <a:latin typeface="Times New Roman" panose="02020603050405020304" pitchFamily="18" charset="0"/>
                  <a:ea typeface="宋体" panose="02010600030101010101" pitchFamily="2" charset="-122"/>
                  <a:sym typeface="Arial" panose="020B0604020202020204" pitchFamily="34" charset="0"/>
                </a:rPr>
                <a:t>(坐标系)</a:t>
              </a:r>
              <a:endParaRPr lang="zh-CN" altLang="en-US" sz="240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7412" name="文本框 4"/>
            <p:cNvSpPr txBox="1"/>
            <p:nvPr/>
          </p:nvSpPr>
          <p:spPr>
            <a:xfrm>
              <a:off x="5612" y="4945"/>
              <a:ext cx="5030" cy="912"/>
            </a:xfrm>
            <a:prstGeom prst="rect">
              <a:avLst/>
            </a:prstGeom>
            <a:noFill/>
            <a:ln w="12700" cap="flat" cmpd="sng">
              <a:solidFill>
                <a:srgbClr val="BCB049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anchor="t">
              <a:spAutoFit/>
            </a:bodyPr>
            <a:p>
              <a:r>
                <a:rPr lang="zh-CN" altLang="en-US" sz="3200" b="1">
                  <a:solidFill>
                    <a:srgbClr val="0000CC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Arial" panose="020B0604020202020204" pitchFamily="34" charset="0"/>
                </a:rPr>
                <a:t>设</a:t>
              </a:r>
              <a:r>
                <a:rPr lang="zh-CN" altLang="en-US" sz="2400" b="1">
                  <a:latin typeface="Times New Roman" panose="02020603050405020304" pitchFamily="18" charset="0"/>
                  <a:ea typeface="宋体" panose="02010600030101010101" pitchFamily="2" charset="-122"/>
                  <a:sym typeface="Arial" panose="020B0604020202020204" pitchFamily="34" charset="0"/>
                </a:rPr>
                <a:t>(动点坐标)</a:t>
              </a:r>
              <a:endParaRPr lang="zh-CN" altLang="en-US" sz="240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7413" name="文本框 6"/>
            <p:cNvSpPr txBox="1"/>
            <p:nvPr/>
          </p:nvSpPr>
          <p:spPr>
            <a:xfrm>
              <a:off x="1417" y="6307"/>
              <a:ext cx="8602" cy="919"/>
            </a:xfrm>
            <a:prstGeom prst="rect">
              <a:avLst/>
            </a:prstGeom>
            <a:noFill/>
            <a:ln w="12700" cap="flat" cmpd="sng">
              <a:solidFill>
                <a:srgbClr val="BCB049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t">
              <a:spAutoFit/>
            </a:bodyPr>
            <a:p>
              <a:r>
                <a:rPr lang="zh-CN" altLang="en-US" sz="3200" b="1">
                  <a:solidFill>
                    <a:srgbClr val="0000CC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Arial" panose="020B0604020202020204" pitchFamily="34" charset="0"/>
                </a:rPr>
                <a:t>列</a:t>
              </a:r>
              <a:r>
                <a:rPr lang="zh-CN" altLang="en-US" sz="2400" b="1">
                  <a:latin typeface="Times New Roman" panose="02020603050405020304" pitchFamily="18" charset="0"/>
                  <a:ea typeface="宋体" panose="02010600030101010101" pitchFamily="2" charset="-122"/>
                  <a:sym typeface="Arial" panose="020B0604020202020204" pitchFamily="34" charset="0"/>
                </a:rPr>
                <a:t>(限制条件,动点、已知点满足的条件)</a:t>
              </a:r>
              <a:endParaRPr lang="zh-CN" altLang="en-US" sz="2400" b="1">
                <a:latin typeface="Times New Roman" panose="02020603050405020304" pitchFamily="18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7414" name="文本框 7"/>
            <p:cNvSpPr txBox="1"/>
            <p:nvPr/>
          </p:nvSpPr>
          <p:spPr>
            <a:xfrm>
              <a:off x="1417" y="7667"/>
              <a:ext cx="8482" cy="919"/>
            </a:xfrm>
            <a:prstGeom prst="rect">
              <a:avLst/>
            </a:prstGeom>
            <a:noFill/>
            <a:ln w="12700" cap="flat" cmpd="sng">
              <a:solidFill>
                <a:srgbClr val="BCB049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t">
              <a:spAutoFit/>
            </a:bodyPr>
            <a:p>
              <a:pPr algn="l"/>
              <a:r>
                <a:rPr lang="zh-CN" altLang="en-US" sz="3200" b="1">
                  <a:solidFill>
                    <a:srgbClr val="0000CC"/>
                  </a:solidFill>
                  <a:latin typeface="Times New Roman" panose="02020603050405020304" pitchFamily="18" charset="0"/>
                  <a:sym typeface="Arial" panose="020B0604020202020204" pitchFamily="34" charset="0"/>
                </a:rPr>
                <a:t>化</a:t>
              </a:r>
              <a:r>
                <a:rPr lang="zh-CN" altLang="en-US" sz="2400" b="1">
                  <a:latin typeface="Times New Roman" panose="02020603050405020304" pitchFamily="18" charset="0"/>
                  <a:ea typeface="宋体" panose="02010600030101010101" pitchFamily="2" charset="-122"/>
                  <a:sym typeface="Arial" panose="020B0604020202020204" pitchFamily="34" charset="0"/>
                </a:rPr>
                <a:t>(动点、已知点坐标代入，</a:t>
              </a:r>
              <a:r>
                <a:rPr lang="zh-CN" altLang="en-US" sz="2400" b="1">
                  <a:latin typeface="Times New Roman" panose="02020603050405020304" pitchFamily="18" charset="0"/>
                  <a:sym typeface="Arial" panose="020B0604020202020204" pitchFamily="34" charset="0"/>
                </a:rPr>
                <a:t>化简整理</a:t>
              </a:r>
              <a:r>
                <a:rPr lang="zh-CN" altLang="en-US" sz="2400" b="1">
                  <a:latin typeface="Times New Roman" panose="02020603050405020304" pitchFamily="18" charset="0"/>
                  <a:ea typeface="宋体" panose="02010600030101010101" pitchFamily="2" charset="-122"/>
                  <a:sym typeface="Arial" panose="020B0604020202020204" pitchFamily="34" charset="0"/>
                </a:rPr>
                <a:t>)</a:t>
              </a:r>
              <a:endParaRPr lang="zh-CN" altLang="en-US" sz="2400" b="1">
                <a:latin typeface="Times New Roman" panose="02020603050405020304" pitchFamily="18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7416" name="文本框 9"/>
            <p:cNvSpPr txBox="1"/>
            <p:nvPr/>
          </p:nvSpPr>
          <p:spPr>
            <a:xfrm>
              <a:off x="1417" y="8992"/>
              <a:ext cx="4967" cy="912"/>
            </a:xfrm>
            <a:prstGeom prst="rect">
              <a:avLst/>
            </a:prstGeom>
            <a:noFill/>
            <a:ln w="12700" cap="flat" cmpd="sng">
              <a:solidFill>
                <a:srgbClr val="BCB049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t">
              <a:spAutoFit/>
            </a:bodyPr>
            <a:p>
              <a:r>
                <a:rPr lang="zh-CN" altLang="en-US" sz="3200" b="1">
                  <a:solidFill>
                    <a:srgbClr val="0000CC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Arial" panose="020B0604020202020204" pitchFamily="34" charset="0"/>
                </a:rPr>
                <a:t>检验</a:t>
              </a:r>
              <a:r>
                <a:rPr lang="zh-CN" altLang="en-US" sz="2400" b="1">
                  <a:latin typeface="Times New Roman" panose="02020603050405020304" pitchFamily="18" charset="0"/>
                  <a:ea typeface="宋体" panose="02010600030101010101" pitchFamily="2" charset="-122"/>
                  <a:sym typeface="Arial" panose="020B0604020202020204" pitchFamily="34" charset="0"/>
                </a:rPr>
                <a:t>(要注意定义域...</a:t>
              </a:r>
              <a:endParaRPr lang="zh-CN" altLang="en-US" sz="2400" b="1">
                <a:latin typeface="Times New Roman" panose="02020603050405020304" pitchFamily="18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7417" name="文本框 4"/>
          <p:cNvSpPr txBox="1"/>
          <p:nvPr/>
        </p:nvSpPr>
        <p:spPr>
          <a:xfrm>
            <a:off x="369888" y="298450"/>
            <a:ext cx="7799387" cy="1384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15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</a:rPr>
              <a:t>思考</a:t>
            </a: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</a:rPr>
              <a:t>：应用求轨迹方程的坐标法，推导椭圆的</a:t>
            </a:r>
            <a:endParaRPr lang="zh-CN" altLang="en-US" sz="2800" b="1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</a:rPr>
              <a:t>              标准方程？</a:t>
            </a:r>
            <a:endParaRPr lang="zh-CN" altLang="en-US" sz="2800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pic>
        <p:nvPicPr>
          <p:cNvPr id="18433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68988" y="836613"/>
            <a:ext cx="2935287" cy="23685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34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25" y="333375"/>
            <a:ext cx="8521700" cy="7270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313" y="1916113"/>
            <a:ext cx="4576762" cy="5445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750" y="2708275"/>
            <a:ext cx="3865563" cy="9413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750" y="1268413"/>
            <a:ext cx="4989513" cy="4984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313" y="3798888"/>
            <a:ext cx="6315075" cy="6238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9750" y="4767580"/>
            <a:ext cx="5438775" cy="9048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76600" y="5876925"/>
            <a:ext cx="4052888" cy="63976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pic>
        <p:nvPicPr>
          <p:cNvPr id="19457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7525" y="188913"/>
            <a:ext cx="7642225" cy="32194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675" y="3429000"/>
            <a:ext cx="7534275" cy="6381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3275" y="4149725"/>
            <a:ext cx="3411538" cy="485775"/>
          </a:xfrm>
          <a:prstGeom prst="rect">
            <a:avLst/>
          </a:prstGeom>
          <a:noFill/>
          <a:ln w="12700" cap="flat" cmpd="sng">
            <a:solidFill>
              <a:srgbClr val="BCB049"/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675" y="4724400"/>
            <a:ext cx="4484688" cy="5318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5650" y="5300663"/>
            <a:ext cx="4714875" cy="13557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02288" y="4635500"/>
            <a:ext cx="3089275" cy="18542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20481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 wrap="square" lIns="91440" tIns="45720" rIns="91440" bIns="45720" anchor="t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indent="0" algn="r"/>
            <a:fld id="{9A0DB2DC-4C9A-4742-B13C-FB6460FD3503}" type="slidenum">
              <a:rPr lang="zh-CN" altLang="zh-CN" sz="1400" dirty="0"/>
            </a:fld>
            <a:endParaRPr lang="zh-CN" altLang="zh-CN" sz="1400" dirty="0"/>
          </a:p>
        </p:txBody>
      </p:sp>
      <p:graphicFrame>
        <p:nvGraphicFramePr>
          <p:cNvPr id="20482" name="表格 20481"/>
          <p:cNvGraphicFramePr/>
          <p:nvPr/>
        </p:nvGraphicFramePr>
        <p:xfrm>
          <a:off x="228600" y="1177925"/>
          <a:ext cx="8736013" cy="5237163"/>
        </p:xfrm>
        <a:graphic>
          <a:graphicData uri="http://schemas.openxmlformats.org/drawingml/2006/table">
            <a:tbl>
              <a:tblPr/>
              <a:tblGrid>
                <a:gridCol w="1822450"/>
                <a:gridCol w="3575050"/>
                <a:gridCol w="3338513"/>
              </a:tblGrid>
              <a:tr h="1109663">
                <a:tc>
                  <a:txBody>
                    <a:bodyPr/>
                    <a:lstStyle>
                      <a:lvl1pPr marL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indent="0" algn="ctr" defTabSz="914400">
                        <a:buNone/>
                      </a:pPr>
                      <a:endParaRPr lang="zh-CN" altLang="zh-CN" sz="2400" b="1">
                        <a:solidFill>
                          <a:srgbClr val="0000CC"/>
                        </a:solidFill>
                        <a:latin typeface="楷体_GB2312" charset="-122"/>
                        <a:ea typeface="楷体_GB2312" charset="-122"/>
                      </a:endParaRPr>
                    </a:p>
                    <a:p>
                      <a:pPr lvl="0" indent="0" algn="ctr" defTabSz="914400">
                        <a:buNone/>
                      </a:pPr>
                      <a:r>
                        <a:rPr lang="zh-CN" altLang="zh-CN" sz="2400" b="1">
                          <a:solidFill>
                            <a:srgbClr val="0000CC"/>
                          </a:solidFill>
                          <a:latin typeface="楷体_GB2312" charset="-122"/>
                          <a:ea typeface="楷体_GB2312" charset="-122"/>
                        </a:rPr>
                        <a:t>标准方程</a:t>
                      </a:r>
                      <a:endParaRPr lang="zh-CN" altLang="zh-CN" sz="2400" b="1">
                        <a:solidFill>
                          <a:srgbClr val="0000CC"/>
                        </a:solidFill>
                        <a:latin typeface="楷体_GB2312" charset="-122"/>
                        <a:ea typeface="楷体_GB2312" charset="-122"/>
                      </a:endParaRPr>
                    </a:p>
                  </a:txBody>
                  <a:tcPr anchor="t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5">
                      <a:fgClr>
                        <a:srgbClr val="FFFF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indent="0" defTabSz="914400">
                        <a:buNone/>
                      </a:pPr>
                      <a:endParaRPr lang="zh-CN" altLang="zh-CN" sz="2800"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anchor="t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5">
                      <a:fgClr>
                        <a:srgbClr val="FFFF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indent="0" defTabSz="914400">
                        <a:buNone/>
                      </a:pPr>
                      <a:endParaRPr lang="zh-CN" altLang="zh-CN" sz="2800"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anchor="t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5">
                      <a:fgClr>
                        <a:srgbClr val="FFFFFF"/>
                      </a:fgClr>
                      <a:bgClr>
                        <a:schemeClr val="bg1"/>
                      </a:bgClr>
                    </a:pattFill>
                  </a:tcPr>
                </a:tc>
              </a:tr>
              <a:tr h="1598612">
                <a:tc>
                  <a:txBody>
                    <a:bodyPr/>
                    <a:lstStyle>
                      <a:lvl1pPr marL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indent="0" algn="ctr" defTabSz="914400">
                        <a:buNone/>
                      </a:pPr>
                      <a:endParaRPr lang="zh-CN" altLang="zh-CN" sz="2400" b="1">
                        <a:solidFill>
                          <a:srgbClr val="0000CC"/>
                        </a:solidFill>
                        <a:latin typeface="楷体_GB2312" charset="-122"/>
                        <a:ea typeface="楷体_GB2312" charset="-122"/>
                      </a:endParaRPr>
                    </a:p>
                    <a:p>
                      <a:pPr lvl="0" indent="0" algn="ctr" defTabSz="914400">
                        <a:buNone/>
                      </a:pPr>
                      <a:r>
                        <a:rPr lang="zh-CN" altLang="zh-CN" sz="2400" b="1">
                          <a:solidFill>
                            <a:srgbClr val="0000CC"/>
                          </a:solidFill>
                          <a:latin typeface="楷体_GB2312" charset="-122"/>
                          <a:ea typeface="楷体_GB2312" charset="-122"/>
                        </a:rPr>
                        <a:t>图形</a:t>
                      </a:r>
                      <a:endParaRPr lang="zh-CN" altLang="zh-CN" sz="2400" b="1">
                        <a:solidFill>
                          <a:srgbClr val="0000CC"/>
                        </a:solidFill>
                        <a:latin typeface="楷体_GB2312" charset="-122"/>
                        <a:ea typeface="楷体_GB2312" charset="-122"/>
                      </a:endParaRPr>
                    </a:p>
                  </a:txBody>
                  <a:tcPr anchor="t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5">
                      <a:fgClr>
                        <a:srgbClr val="FFFF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indent="0" defTabSz="914400">
                        <a:buNone/>
                      </a:pPr>
                      <a:endParaRPr lang="zh-CN" altLang="zh-CN" sz="2800"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anchor="t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5">
                      <a:fgClr>
                        <a:srgbClr val="FFFF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indent="0" defTabSz="914400">
                        <a:buNone/>
                      </a:pPr>
                      <a:endParaRPr lang="zh-CN" altLang="zh-CN" sz="2800"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anchor="t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5">
                      <a:fgClr>
                        <a:srgbClr val="FFFFFF"/>
                      </a:fgClr>
                      <a:bgClr>
                        <a:schemeClr val="bg1"/>
                      </a:bgClr>
                    </a:pattFill>
                  </a:tcPr>
                </a:tc>
              </a:tr>
              <a:tr h="1149350">
                <a:tc>
                  <a:txBody>
                    <a:bodyPr/>
                    <a:lstStyle>
                      <a:lvl1pPr marL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indent="0" algn="ctr" defTabSz="914400">
                        <a:buNone/>
                      </a:pPr>
                      <a:endParaRPr lang="zh-CN" altLang="zh-CN" sz="2400" b="1">
                        <a:solidFill>
                          <a:srgbClr val="0000CC"/>
                        </a:solidFill>
                        <a:latin typeface="楷体_GB2312" charset="-122"/>
                        <a:ea typeface="楷体_GB2312" charset="-122"/>
                      </a:endParaRPr>
                    </a:p>
                    <a:p>
                      <a:pPr lvl="0" indent="0" algn="ctr" defTabSz="914400">
                        <a:buNone/>
                      </a:pPr>
                      <a:r>
                        <a:rPr lang="zh-CN" altLang="zh-CN" sz="2400" b="1">
                          <a:solidFill>
                            <a:srgbClr val="0000CC"/>
                          </a:solidFill>
                          <a:latin typeface="楷体_GB2312" charset="-122"/>
                          <a:ea typeface="楷体_GB2312" charset="-122"/>
                        </a:rPr>
                        <a:t>焦点坐标</a:t>
                      </a:r>
                      <a:endParaRPr lang="zh-CN" altLang="zh-CN" sz="2400" b="1">
                        <a:solidFill>
                          <a:srgbClr val="0000CC"/>
                        </a:solidFill>
                        <a:latin typeface="楷体_GB2312" charset="-122"/>
                        <a:ea typeface="楷体_GB2312" charset="-122"/>
                      </a:endParaRPr>
                    </a:p>
                  </a:txBody>
                  <a:tcPr anchor="t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5">
                      <a:fgClr>
                        <a:srgbClr val="FFFF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indent="0" defTabSz="914400">
                        <a:buNone/>
                      </a:pPr>
                      <a:endParaRPr lang="zh-CN" altLang="zh-CN" sz="2800"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anchor="t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5">
                      <a:fgClr>
                        <a:srgbClr val="FFFF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indent="0" defTabSz="914400">
                        <a:buNone/>
                      </a:pPr>
                      <a:endParaRPr lang="zh-CN" altLang="zh-CN" sz="2800"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anchor="t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5">
                      <a:fgClr>
                        <a:srgbClr val="FFFFFF"/>
                      </a:fgClr>
                      <a:bgClr>
                        <a:schemeClr val="bg1"/>
                      </a:bgClr>
                    </a:pattFill>
                  </a:tcPr>
                </a:tc>
              </a:tr>
              <a:tr h="1379538">
                <a:tc>
                  <a:txBody>
                    <a:bodyPr/>
                    <a:lstStyle>
                      <a:lvl1pPr marL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indent="0" algn="ctr" defTabSz="914400">
                        <a:buNone/>
                      </a:pPr>
                      <a:endParaRPr lang="en-US" altLang="zh-CN" sz="2400" b="1" i="1">
                        <a:solidFill>
                          <a:srgbClr val="0000CC"/>
                        </a:solidFill>
                        <a:latin typeface="Times New Roman" panose="02020603050405020304" pitchFamily="18" charset="0"/>
                        <a:ea typeface="楷体_GB2312" charset="-122"/>
                      </a:endParaRPr>
                    </a:p>
                    <a:p>
                      <a:pPr lvl="0" indent="0" algn="ctr" defTabSz="914400">
                        <a:buNone/>
                      </a:pPr>
                      <a:r>
                        <a:rPr lang="en-US" altLang="zh-CN" sz="2400" b="1" i="1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楷体_GB2312" charset="-122"/>
                        </a:rPr>
                        <a:t>a</a:t>
                      </a:r>
                      <a:r>
                        <a:rPr lang="zh-CN" altLang="en-US" sz="2400" b="1" i="1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楷体_GB2312" charset="-122"/>
                        </a:rPr>
                        <a:t>、</a:t>
                      </a:r>
                      <a:r>
                        <a:rPr lang="en-US" altLang="zh-CN" sz="2400" b="1" i="1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楷体_GB2312" charset="-122"/>
                        </a:rPr>
                        <a:t>b</a:t>
                      </a:r>
                      <a:r>
                        <a:rPr lang="zh-CN" altLang="en-US" sz="2400" b="1" i="1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楷体_GB2312" charset="-122"/>
                        </a:rPr>
                        <a:t>、</a:t>
                      </a:r>
                      <a:r>
                        <a:rPr lang="en-US" altLang="zh-CN" sz="2400" b="1" i="1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楷体_GB2312" charset="-122"/>
                        </a:rPr>
                        <a:t>c</a:t>
                      </a:r>
                      <a:r>
                        <a:rPr lang="zh-CN" altLang="en-US" sz="2400" b="1">
                          <a:solidFill>
                            <a:srgbClr val="0000CC"/>
                          </a:solidFill>
                          <a:latin typeface="楷体_GB2312" charset="-122"/>
                          <a:ea typeface="楷体_GB2312" charset="-122"/>
                        </a:rPr>
                        <a:t>的关系</a:t>
                      </a:r>
                      <a:endParaRPr lang="zh-CN" altLang="en-US" sz="2400" b="1">
                        <a:solidFill>
                          <a:srgbClr val="0000CC"/>
                        </a:solidFill>
                        <a:latin typeface="楷体_GB2312" charset="-122"/>
                        <a:ea typeface="楷体_GB2312" charset="-122"/>
                      </a:endParaRPr>
                    </a:p>
                  </a:txBody>
                  <a:tcPr anchor="t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5">
                      <a:fgClr>
                        <a:srgbClr val="FFFF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indent="0" defTabSz="914400">
                        <a:buNone/>
                      </a:pPr>
                      <a:endParaRPr lang="zh-CN" altLang="zh-CN" sz="2800"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anchor="t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5">
                      <a:fgClr>
                        <a:srgbClr val="FFFF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lvl="0" indent="0" defTabSz="914400">
                        <a:buNone/>
                      </a:pPr>
                      <a:endParaRPr lang="zh-CN" altLang="zh-CN" sz="2800"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anchor="t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5">
                      <a:fgClr>
                        <a:srgbClr val="FFFFFF"/>
                      </a:fgClr>
                      <a:bgClr>
                        <a:schemeClr val="bg1"/>
                      </a:bgClr>
                    </a:pattFill>
                  </a:tcPr>
                </a:tc>
              </a:tr>
            </a:tbl>
          </a:graphicData>
        </a:graphic>
      </p:graphicFrame>
      <p:graphicFrame>
        <p:nvGraphicFramePr>
          <p:cNvPr id="18476" name="Object 44"/>
          <p:cNvGraphicFramePr>
            <a:graphicFrameLocks noChangeAspect="1"/>
          </p:cNvGraphicFramePr>
          <p:nvPr/>
        </p:nvGraphicFramePr>
        <p:xfrm>
          <a:off x="2809875" y="1347788"/>
          <a:ext cx="2671763" cy="815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" r:id="rId1" imgW="1371600" imgH="419100" progId="Equation.DSMT4">
                  <p:embed/>
                </p:oleObj>
              </mc:Choice>
              <mc:Fallback>
                <p:oleObj name="" r:id="rId1" imgW="1371600" imgH="419100" progId="Equation.DSMT4">
                  <p:embed/>
                  <p:pic>
                    <p:nvPicPr>
                      <p:cNvPr id="0" name="图片 3077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809875" y="1347788"/>
                        <a:ext cx="2671763" cy="8159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78" name="Text Box 46"/>
          <p:cNvSpPr txBox="1"/>
          <p:nvPr/>
        </p:nvSpPr>
        <p:spPr>
          <a:xfrm>
            <a:off x="2963863" y="5340350"/>
            <a:ext cx="1720850" cy="579438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zh-CN" sz="3200" i="1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</a:t>
            </a:r>
            <a:r>
              <a:rPr lang="zh-CN" altLang="zh-CN" sz="3200" i="1" baseline="30000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zh-CN" sz="3200" i="1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=b</a:t>
            </a:r>
            <a:r>
              <a:rPr lang="zh-CN" altLang="zh-CN" sz="3200" i="1" baseline="30000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zh-CN" sz="3200" i="1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+c</a:t>
            </a:r>
            <a:r>
              <a:rPr lang="zh-CN" altLang="zh-CN" sz="3200" i="1" baseline="30000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endParaRPr lang="zh-CN" altLang="zh-CN" sz="3200" i="1" baseline="30000" dirty="0">
              <a:solidFill>
                <a:srgbClr val="C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18479" name="Object 47"/>
          <p:cNvGraphicFramePr>
            <a:graphicFrameLocks noGrp="1" noChangeAspect="1"/>
          </p:cNvGraphicFramePr>
          <p:nvPr>
            <p:ph sz="half" idx="4294967295"/>
          </p:nvPr>
        </p:nvGraphicFramePr>
        <p:xfrm>
          <a:off x="6030913" y="1371600"/>
          <a:ext cx="2592387" cy="792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" r:id="rId3" imgW="1371600" imgH="419100" progId="Equation.DSMT4">
                  <p:embed/>
                </p:oleObj>
              </mc:Choice>
              <mc:Fallback>
                <p:oleObj name="" r:id="rId3" imgW="1371600" imgH="419100" progId="Equation.DSMT4">
                  <p:embed/>
                  <p:pic>
                    <p:nvPicPr>
                      <p:cNvPr id="0" name="图片 3080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030913" y="1371600"/>
                        <a:ext cx="2592387" cy="792163"/>
                      </a:xfrm>
                      <a:prstGeom prst="rect">
                        <a:avLst/>
                      </a:prstGeom>
                      <a:noFill/>
                      <a:ln w="38100"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 Box 46"/>
          <p:cNvSpPr txBox="1"/>
          <p:nvPr/>
        </p:nvSpPr>
        <p:spPr>
          <a:xfrm>
            <a:off x="6372225" y="5340350"/>
            <a:ext cx="1720850" cy="579438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zh-CN" sz="3200" i="1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</a:t>
            </a:r>
            <a:r>
              <a:rPr lang="zh-CN" altLang="zh-CN" sz="3200" i="1" baseline="30000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zh-CN" sz="3200" i="1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=b</a:t>
            </a:r>
            <a:r>
              <a:rPr lang="zh-CN" altLang="zh-CN" sz="3200" i="1" baseline="30000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zh-CN" sz="3200" i="1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+c</a:t>
            </a:r>
            <a:r>
              <a:rPr lang="zh-CN" altLang="zh-CN" sz="3200" i="1" baseline="30000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endParaRPr lang="zh-CN" altLang="zh-CN" sz="3200" i="1" baseline="30000" dirty="0">
              <a:solidFill>
                <a:srgbClr val="C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28600" y="217488"/>
            <a:ext cx="4518025" cy="646113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 b="1" noProof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椭圆的标准方程</a:t>
            </a:r>
            <a:endParaRPr lang="zh-CN" altLang="en-US" sz="3600" b="1" noProof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9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6200" y="2449513"/>
            <a:ext cx="2130425" cy="1193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0" name="图片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72250" y="2316163"/>
            <a:ext cx="1319213" cy="14620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01888" y="4340225"/>
            <a:ext cx="2846387" cy="400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30913" y="4337050"/>
            <a:ext cx="2865437" cy="4032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78" grpId="0"/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25601" name="文本占位符 21506"/>
          <p:cNvSpPr>
            <a:spLocks noGrp="1"/>
          </p:cNvSpPr>
          <p:nvPr>
            <p:ph type="body"/>
          </p:nvPr>
        </p:nvSpPr>
        <p:spPr>
          <a:xfrm>
            <a:off x="0" y="1828800"/>
            <a:ext cx="7696200" cy="3657600"/>
          </a:xfrm>
        </p:spPr>
        <p:txBody>
          <a:bodyPr anchor="t"/>
          <a:p>
            <a:pPr>
              <a:spcBef>
                <a:spcPct val="50000"/>
              </a:spcBef>
              <a:buNone/>
            </a:pPr>
            <a:endParaRPr lang="zh-CN" altLang="en-US"/>
          </a:p>
          <a:p>
            <a:endParaRPr lang="zh-CN" altLang="en-US"/>
          </a:p>
        </p:txBody>
      </p:sp>
      <p:grpSp>
        <p:nvGrpSpPr>
          <p:cNvPr id="25602" name="组合 21507"/>
          <p:cNvGrpSpPr/>
          <p:nvPr/>
        </p:nvGrpSpPr>
        <p:grpSpPr>
          <a:xfrm>
            <a:off x="539750" y="1250950"/>
            <a:ext cx="8224838" cy="1619250"/>
            <a:chOff x="-75" y="306"/>
            <a:chExt cx="5181" cy="1020"/>
          </a:xfrm>
        </p:grpSpPr>
        <p:sp>
          <p:nvSpPr>
            <p:cNvPr id="25603" name="文本框 21508"/>
            <p:cNvSpPr txBox="1"/>
            <p:nvPr/>
          </p:nvSpPr>
          <p:spPr>
            <a:xfrm>
              <a:off x="-75" y="454"/>
              <a:ext cx="5181" cy="87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sz="3600" b="1">
                  <a:latin typeface="Times New Roman" panose="02020603050405020304" pitchFamily="18" charset="0"/>
                  <a:ea typeface="宋体" panose="02010600030101010101" pitchFamily="2" charset="-122"/>
                </a:rPr>
                <a:t>1.</a:t>
              </a:r>
              <a:r>
                <a:rPr lang="zh-CN" altLang="en-US" sz="3600" b="1">
                  <a:latin typeface="Times New Roman" panose="02020603050405020304" pitchFamily="18" charset="0"/>
                  <a:ea typeface="宋体" panose="02010600030101010101" pitchFamily="2" charset="-122"/>
                </a:rPr>
                <a:t>（</a:t>
              </a:r>
              <a:r>
                <a:rPr lang="en-US" altLang="zh-CN" sz="3600" b="1"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  <a:r>
                <a:rPr lang="zh-CN" altLang="en-US" sz="3600" b="1">
                  <a:latin typeface="Times New Roman" panose="02020603050405020304" pitchFamily="18" charset="0"/>
                  <a:ea typeface="宋体" panose="02010600030101010101" pitchFamily="2" charset="-122"/>
                </a:rPr>
                <a:t>）</a:t>
              </a:r>
              <a:r>
                <a:rPr lang="zh-CN" altLang="en-US" sz="3200" b="1">
                  <a:latin typeface="Times New Roman" panose="02020603050405020304" pitchFamily="18" charset="0"/>
                  <a:ea typeface="宋体" panose="02010600030101010101" pitchFamily="2" charset="-122"/>
                </a:rPr>
                <a:t>椭圆                    上一点</a:t>
              </a:r>
              <a:r>
                <a:rPr lang="en-US" altLang="zh-CN" sz="3200" b="1">
                  <a:latin typeface="Times New Roman" panose="02020603050405020304" pitchFamily="18" charset="0"/>
                  <a:ea typeface="宋体" panose="02010600030101010101" pitchFamily="2" charset="-122"/>
                </a:rPr>
                <a:t>P</a:t>
              </a:r>
              <a:r>
                <a:rPr lang="zh-CN" altLang="en-US" sz="3200" b="1">
                  <a:latin typeface="Times New Roman" panose="02020603050405020304" pitchFamily="18" charset="0"/>
                  <a:ea typeface="宋体" panose="02010600030101010101" pitchFamily="2" charset="-122"/>
                </a:rPr>
                <a:t>到两个焦</a:t>
              </a:r>
              <a:endParaRPr lang="zh-CN" altLang="en-US" sz="320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>
                <a:spcBef>
                  <a:spcPct val="50000"/>
                </a:spcBef>
              </a:pPr>
              <a:r>
                <a:rPr lang="zh-CN" altLang="en-US" sz="3200" b="1">
                  <a:latin typeface="Times New Roman" panose="02020603050405020304" pitchFamily="18" charset="0"/>
                  <a:ea typeface="宋体" panose="02010600030101010101" pitchFamily="2" charset="-122"/>
                </a:rPr>
                <a:t>点的距离的和为</a:t>
              </a:r>
              <a:r>
                <a:rPr lang="en-US" altLang="zh-CN" sz="3200" b="1">
                  <a:latin typeface="Times New Roman" panose="02020603050405020304" pitchFamily="18" charset="0"/>
                  <a:ea typeface="宋体" panose="02010600030101010101" pitchFamily="2" charset="-122"/>
                </a:rPr>
                <a:t>__________</a:t>
              </a:r>
              <a:endParaRPr lang="en-US" altLang="zh-CN" sz="320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aphicFrame>
          <p:nvGraphicFramePr>
            <p:cNvPr id="25604" name="对象 21509"/>
            <p:cNvGraphicFramePr>
              <a:graphicFrameLocks noChangeAspect="1"/>
            </p:cNvGraphicFramePr>
            <p:nvPr/>
          </p:nvGraphicFramePr>
          <p:xfrm>
            <a:off x="1577" y="306"/>
            <a:ext cx="1141" cy="6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5" name="" r:id="rId1" imgW="737235" imgH="419735" progId="Equation.3">
                    <p:embed/>
                  </p:oleObj>
                </mc:Choice>
                <mc:Fallback>
                  <p:oleObj name="" r:id="rId1" imgW="737235" imgH="419735" progId="Equation.3">
                    <p:embed/>
                    <p:pic>
                      <p:nvPicPr>
                        <p:cNvPr id="0" name="图片 3084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1577" y="306"/>
                          <a:ext cx="1141" cy="65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5605" name="文本框 22536"/>
          <p:cNvSpPr txBox="1"/>
          <p:nvPr/>
        </p:nvSpPr>
        <p:spPr>
          <a:xfrm>
            <a:off x="611188" y="3284538"/>
            <a:ext cx="7772400" cy="175323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eaLnBrk="0" hangingPunct="0">
              <a:lnSpc>
                <a:spcPct val="150000"/>
              </a:lnSpc>
            </a:pPr>
            <a:r>
              <a:rPr lang="zh-CN" altLang="en-US" sz="3600" b="1"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3600" b="1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en-US" sz="3600" b="1">
                <a:latin typeface="Times New Roman" panose="02020603050405020304" pitchFamily="18" charset="0"/>
                <a:ea typeface="宋体" panose="02010600030101010101" pitchFamily="2" charset="-122"/>
              </a:rPr>
              <a:t>）</a:t>
            </a:r>
            <a:r>
              <a:rPr lang="zh-CN" altLang="en-US" sz="3600" b="1">
                <a:latin typeface="Times New Roman" panose="02020603050405020304" pitchFamily="18" charset="0"/>
                <a:ea typeface="宋体" panose="02010600030101010101" pitchFamily="2" charset="-122"/>
              </a:rPr>
              <a:t>椭圆</a:t>
            </a:r>
            <a:r>
              <a:rPr lang="en-US" altLang="zh-CN" sz="3600">
                <a:latin typeface="Times New Roman" panose="02020603050405020304" pitchFamily="18" charset="0"/>
                <a:ea typeface="宋体" panose="02010600030101010101" pitchFamily="2" charset="-122"/>
              </a:rPr>
              <a:t>2x</a:t>
            </a:r>
            <a:r>
              <a:rPr lang="en-US" altLang="zh-CN" sz="3600" baseline="3000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en-US" altLang="zh-CN" sz="3600">
                <a:latin typeface="Times New Roman" panose="02020603050405020304" pitchFamily="18" charset="0"/>
                <a:ea typeface="宋体" panose="02010600030101010101" pitchFamily="2" charset="-122"/>
              </a:rPr>
              <a:t>+3y</a:t>
            </a:r>
            <a:r>
              <a:rPr lang="en-US" altLang="zh-CN" sz="3600" baseline="3000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en-US" altLang="zh-CN" sz="3600">
                <a:latin typeface="Times New Roman" panose="02020603050405020304" pitchFamily="18" charset="0"/>
                <a:ea typeface="宋体" panose="02010600030101010101" pitchFamily="2" charset="-122"/>
              </a:rPr>
              <a:t>=12</a:t>
            </a:r>
            <a:r>
              <a:rPr lang="zh-CN" altLang="en-US" sz="3600" b="1">
                <a:latin typeface="Times New Roman" panose="02020603050405020304" pitchFamily="18" charset="0"/>
                <a:ea typeface="宋体" panose="02010600030101010101" pitchFamily="2" charset="-122"/>
              </a:rPr>
              <a:t>的两个焦点</a:t>
            </a:r>
            <a:r>
              <a:rPr lang="zh-CN" altLang="en-US" sz="3600" b="1"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坐标为 </a:t>
            </a:r>
            <a:r>
              <a:rPr lang="en-US" altLang="zh-CN" sz="3600" b="1">
                <a:latin typeface="Times New Roman" panose="02020603050405020304" pitchFamily="18" charset="0"/>
                <a:ea typeface="宋体" panose="02010600030101010101" pitchFamily="2" charset="-122"/>
                <a:sym typeface="Arial" panose="020B0604020202020204" pitchFamily="34" charset="0"/>
              </a:rPr>
              <a:t>___________</a:t>
            </a:r>
            <a:endParaRPr lang="zh-CN" altLang="en-US" sz="3600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22539" name="对象 22538"/>
          <p:cNvGraphicFramePr>
            <a:graphicFrameLocks noChangeAspect="1"/>
          </p:cNvGraphicFramePr>
          <p:nvPr/>
        </p:nvGraphicFramePr>
        <p:xfrm>
          <a:off x="3907790" y="2282825"/>
          <a:ext cx="974725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1" name="" r:id="rId3" imgW="368935" imgH="229235" progId="Equation.3">
                  <p:embed/>
                </p:oleObj>
              </mc:Choice>
              <mc:Fallback>
                <p:oleObj name="" r:id="rId3" imgW="368935" imgH="229235" progId="Equation.3">
                  <p:embed/>
                  <p:pic>
                    <p:nvPicPr>
                      <p:cNvPr id="0" name="图片 3090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>
                              <a:alpha val="0"/>
                            </a:srgbClr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907790" y="2282825"/>
                        <a:ext cx="974725" cy="5143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/>
          <p:cNvGraphicFramePr>
            <a:graphicFrameLocks noChangeAspect="1"/>
          </p:cNvGraphicFramePr>
          <p:nvPr/>
        </p:nvGraphicFramePr>
        <p:xfrm>
          <a:off x="1280160" y="4157663"/>
          <a:ext cx="2879725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5" name="" r:id="rId5" imgW="1080135" imgH="304800" progId="Equation.3">
                  <p:embed/>
                </p:oleObj>
              </mc:Choice>
              <mc:Fallback>
                <p:oleObj name="" r:id="rId5" imgW="1080135" imgH="304800" progId="Equation.3">
                  <p:embed/>
                  <p:pic>
                    <p:nvPicPr>
                      <p:cNvPr id="0" name="图片 3094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>
                              <a:alpha val="0"/>
                            </a:srgbClr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280160" y="4157663"/>
                        <a:ext cx="2879725" cy="622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8" name="文本框 3"/>
          <p:cNvSpPr txBox="1"/>
          <p:nvPr/>
        </p:nvSpPr>
        <p:spPr>
          <a:xfrm>
            <a:off x="252095" y="260985"/>
            <a:ext cx="2929255" cy="101409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noAutofit/>
          </a:bodyPr>
          <a:p>
            <a:pPr algn="ctr"/>
            <a:r>
              <a:rPr lang="zh-CN" altLang="en-US" sz="4000" b="1">
                <a:solidFill>
                  <a:srgbClr val="FF0066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牛刀小试</a:t>
            </a:r>
            <a:r>
              <a:rPr lang="en-US" altLang="zh-CN" sz="6600" b="1">
                <a:solidFill>
                  <a:srgbClr val="FF0066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endParaRPr lang="zh-CN" altLang="en-US" sz="6600" b="1">
              <a:solidFill>
                <a:srgbClr val="FF0066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1"/>
          <p:cNvSpPr>
            <a:spLocks noChangeArrowheads="1"/>
          </p:cNvSpPr>
          <p:nvPr/>
        </p:nvSpPr>
        <p:spPr bwMode="auto">
          <a:xfrm>
            <a:off x="169903" y="1905937"/>
            <a:ext cx="8735471" cy="922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1800" kern="100" dirty="0">
                <a:latin typeface="Times New Roman" panose="02020603050405020304"/>
                <a:ea typeface="黑体" panose="02010609060101010101" charset="-122"/>
                <a:cs typeface="Times New Roman" panose="02020603050405020304"/>
              </a:rPr>
              <a:t>题型一　用待定系数法求椭圆的标准方程</a:t>
            </a:r>
            <a:endParaRPr lang="zh-CN" altLang="zh-CN" sz="790" kern="100" dirty="0">
              <a:latin typeface="宋体" panose="02010600030101010101" pitchFamily="2" charset="-122"/>
              <a:cs typeface="Courier New" panose="02070309020205020404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1800" kern="100" dirty="0">
                <a:latin typeface="Times New Roman" panose="02020603050405020304"/>
                <a:ea typeface="黑体" panose="02010609060101010101" charset="-122"/>
                <a:cs typeface="Times New Roman" panose="02020603050405020304"/>
              </a:rPr>
              <a:t>【例</a:t>
            </a:r>
            <a:r>
              <a:rPr lang="en-US" altLang="zh-CN" sz="1800" kern="100" dirty="0">
                <a:latin typeface="Times New Roman" panose="02020603050405020304"/>
                <a:ea typeface="黑体" panose="02010609060101010101" charset="-122"/>
                <a:cs typeface="Courier New" panose="02070309020205020404"/>
              </a:rPr>
              <a:t>1</a:t>
            </a:r>
            <a:r>
              <a:rPr lang="zh-CN" altLang="zh-CN" sz="1800" kern="100" dirty="0">
                <a:latin typeface="Times New Roman" panose="02020603050405020304"/>
                <a:ea typeface="黑体" panose="02010609060101010101" charset="-122"/>
                <a:cs typeface="Times New Roman" panose="02020603050405020304"/>
              </a:rPr>
              <a:t>】</a:t>
            </a:r>
            <a:r>
              <a:rPr lang="zh-CN" altLang="zh-CN" sz="1800" kern="100" dirty="0">
                <a:latin typeface="Times New Roman" panose="02020603050405020304"/>
                <a:cs typeface="Times New Roman" panose="02020603050405020304"/>
              </a:rPr>
              <a:t>　求适合下列条件的椭圆的标准方程：</a:t>
            </a:r>
            <a:endParaRPr lang="zh-CN" altLang="zh-CN" sz="790" kern="100" dirty="0">
              <a:effectLst/>
              <a:latin typeface="宋体" panose="02010600030101010101" pitchFamily="2" charset="-122"/>
              <a:cs typeface="Courier New" panose="02070309020205020404"/>
            </a:endParaRPr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/>
        </p:nvGraphicFramePr>
        <p:xfrm>
          <a:off x="463154" y="3644118"/>
          <a:ext cx="8086725" cy="6679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43" name="Document" r:id="rId1" imgW="10966450" imgH="914400" progId="Word.Document.8">
                  <p:embed/>
                </p:oleObj>
              </mc:Choice>
              <mc:Fallback>
                <p:oleObj name="Document" r:id="rId1" imgW="10966450" imgH="914400" progId="Word.Document.8">
                  <p:embed/>
                  <p:pic>
                    <p:nvPicPr>
                      <p:cNvPr id="0" name="图片 164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154" y="3644118"/>
                        <a:ext cx="8086725" cy="66794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428" name="Picture 44" descr="课堂互动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058" y="1314253"/>
            <a:ext cx="8585637" cy="541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1"/>
          <p:cNvSpPr>
            <a:spLocks noChangeArrowheads="1"/>
          </p:cNvSpPr>
          <p:nvPr/>
        </p:nvSpPr>
        <p:spPr bwMode="auto">
          <a:xfrm>
            <a:off x="346546" y="2754200"/>
            <a:ext cx="8735471" cy="922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1800" kern="100" dirty="0">
                <a:latin typeface="Times New Roman" panose="02020603050405020304"/>
                <a:cs typeface="Courier New" panose="02070309020205020404"/>
              </a:rPr>
              <a:t>(1)</a:t>
            </a:r>
            <a:r>
              <a:rPr lang="zh-CN" altLang="zh-CN" sz="1800" kern="100" dirty="0">
                <a:latin typeface="Times New Roman" panose="02020603050405020304"/>
                <a:cs typeface="Times New Roman" panose="02020603050405020304"/>
              </a:rPr>
              <a:t>两个焦点的坐标分别是</a:t>
            </a:r>
            <a:r>
              <a:rPr lang="en-US" altLang="zh-CN" sz="1800" kern="100" dirty="0">
                <a:latin typeface="Times New Roman" panose="02020603050405020304"/>
                <a:cs typeface="Courier New" panose="02070309020205020404"/>
              </a:rPr>
              <a:t>(</a:t>
            </a:r>
            <a:r>
              <a:rPr lang="zh-CN" altLang="zh-CN" sz="1800" kern="100" dirty="0">
                <a:latin typeface="Times New Roman" panose="02020603050405020304"/>
                <a:cs typeface="Times New Roman" panose="02020603050405020304"/>
              </a:rPr>
              <a:t>－</a:t>
            </a:r>
            <a:r>
              <a:rPr lang="en-US" altLang="zh-CN" sz="1800" kern="100" dirty="0">
                <a:latin typeface="Times New Roman" panose="02020603050405020304"/>
                <a:cs typeface="Courier New" panose="02070309020205020404"/>
              </a:rPr>
              <a:t>4</a:t>
            </a:r>
            <a:r>
              <a:rPr lang="zh-CN" altLang="zh-CN" sz="1800" kern="100" dirty="0">
                <a:latin typeface="Times New Roman" panose="02020603050405020304"/>
                <a:cs typeface="Times New Roman" panose="02020603050405020304"/>
              </a:rPr>
              <a:t>，</a:t>
            </a:r>
            <a:r>
              <a:rPr lang="en-US" altLang="zh-CN" sz="1800" kern="100" dirty="0">
                <a:latin typeface="Times New Roman" panose="02020603050405020304"/>
                <a:cs typeface="Courier New" panose="02070309020205020404"/>
              </a:rPr>
              <a:t>0)</a:t>
            </a:r>
            <a:r>
              <a:rPr lang="zh-CN" altLang="zh-CN" sz="1800" kern="100" dirty="0">
                <a:latin typeface="Times New Roman" panose="02020603050405020304"/>
                <a:cs typeface="Times New Roman" panose="02020603050405020304"/>
              </a:rPr>
              <a:t>，</a:t>
            </a:r>
            <a:r>
              <a:rPr lang="en-US" altLang="zh-CN" sz="1800" kern="100" dirty="0">
                <a:latin typeface="Times New Roman" panose="02020603050405020304"/>
                <a:cs typeface="Courier New" panose="02070309020205020404"/>
              </a:rPr>
              <a:t>(4</a:t>
            </a:r>
            <a:r>
              <a:rPr lang="zh-CN" altLang="zh-CN" sz="1800" kern="100" dirty="0">
                <a:latin typeface="Times New Roman" panose="02020603050405020304"/>
                <a:cs typeface="Times New Roman" panose="02020603050405020304"/>
              </a:rPr>
              <a:t>，</a:t>
            </a:r>
            <a:r>
              <a:rPr lang="en-US" altLang="zh-CN" sz="1800" kern="100" dirty="0">
                <a:latin typeface="Times New Roman" panose="02020603050405020304"/>
                <a:cs typeface="Courier New" panose="02070309020205020404"/>
              </a:rPr>
              <a:t>0)</a:t>
            </a:r>
            <a:r>
              <a:rPr lang="zh-CN" altLang="zh-CN" sz="1800" kern="100" dirty="0">
                <a:latin typeface="Times New Roman" panose="02020603050405020304"/>
                <a:cs typeface="Times New Roman" panose="02020603050405020304"/>
              </a:rPr>
              <a:t>，椭圆上一点</a:t>
            </a:r>
            <a:r>
              <a:rPr lang="en-US" altLang="zh-CN" sz="1800" i="1" kern="100" dirty="0">
                <a:latin typeface="Times New Roman" panose="02020603050405020304"/>
                <a:cs typeface="Courier New" panose="02070309020205020404"/>
              </a:rPr>
              <a:t>P</a:t>
            </a:r>
            <a:r>
              <a:rPr lang="zh-CN" altLang="zh-CN" sz="1800" kern="100" dirty="0">
                <a:latin typeface="Times New Roman" panose="02020603050405020304"/>
                <a:cs typeface="Times New Roman" panose="02020603050405020304"/>
              </a:rPr>
              <a:t>到两焦点的距离的和是</a:t>
            </a:r>
            <a:r>
              <a:rPr lang="en-US" altLang="zh-CN" sz="1800" kern="100" dirty="0">
                <a:latin typeface="Times New Roman" panose="02020603050405020304"/>
                <a:cs typeface="Courier New" panose="02070309020205020404"/>
              </a:rPr>
              <a:t>10</a:t>
            </a:r>
            <a:r>
              <a:rPr lang="zh-CN" altLang="zh-CN" sz="1800" kern="100" dirty="0">
                <a:latin typeface="Times New Roman" panose="02020603050405020304"/>
                <a:cs typeface="Times New Roman" panose="02020603050405020304"/>
              </a:rPr>
              <a:t>；</a:t>
            </a:r>
            <a:endParaRPr lang="zh-CN" altLang="zh-CN" sz="790" kern="100" dirty="0">
              <a:latin typeface="宋体" panose="02010600030101010101" pitchFamily="2" charset="-122"/>
              <a:cs typeface="Courier New" panose="02070309020205020404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1800" kern="100" dirty="0">
                <a:latin typeface="Times New Roman" panose="02020603050405020304"/>
                <a:cs typeface="Courier New" panose="02070309020205020404"/>
              </a:rPr>
              <a:t>(2)</a:t>
            </a:r>
            <a:r>
              <a:rPr lang="zh-CN" altLang="zh-CN" sz="1800" kern="100" dirty="0">
                <a:latin typeface="Times New Roman" panose="02020603050405020304"/>
                <a:cs typeface="Times New Roman" panose="02020603050405020304"/>
              </a:rPr>
              <a:t>焦点在</a:t>
            </a:r>
            <a:r>
              <a:rPr lang="en-US" altLang="zh-CN" sz="1800" i="1" kern="100" dirty="0">
                <a:latin typeface="Times New Roman" panose="02020603050405020304"/>
                <a:cs typeface="Courier New" panose="02070309020205020404"/>
              </a:rPr>
              <a:t>y</a:t>
            </a:r>
            <a:r>
              <a:rPr lang="zh-CN" altLang="zh-CN" sz="1800" kern="100" dirty="0">
                <a:latin typeface="Times New Roman" panose="02020603050405020304"/>
                <a:cs typeface="Times New Roman" panose="02020603050405020304"/>
              </a:rPr>
              <a:t>轴上，且经过两个点</a:t>
            </a:r>
            <a:r>
              <a:rPr lang="en-US" altLang="zh-CN" sz="1800" kern="100" dirty="0">
                <a:latin typeface="Times New Roman" panose="02020603050405020304"/>
                <a:cs typeface="Courier New" panose="02070309020205020404"/>
              </a:rPr>
              <a:t>(0</a:t>
            </a:r>
            <a:r>
              <a:rPr lang="zh-CN" altLang="zh-CN" sz="1800" kern="100" dirty="0">
                <a:latin typeface="Times New Roman" panose="02020603050405020304"/>
                <a:cs typeface="Times New Roman" panose="02020603050405020304"/>
              </a:rPr>
              <a:t>，</a:t>
            </a:r>
            <a:r>
              <a:rPr lang="en-US" altLang="zh-CN" sz="1800" kern="100" dirty="0">
                <a:latin typeface="Times New Roman" panose="02020603050405020304"/>
                <a:cs typeface="Courier New" panose="02070309020205020404"/>
              </a:rPr>
              <a:t>2)</a:t>
            </a:r>
            <a:r>
              <a:rPr lang="zh-CN" altLang="zh-CN" sz="1800" kern="100" dirty="0">
                <a:latin typeface="Times New Roman" panose="02020603050405020304"/>
                <a:cs typeface="Times New Roman" panose="02020603050405020304"/>
              </a:rPr>
              <a:t>和</a:t>
            </a:r>
            <a:r>
              <a:rPr lang="en-US" altLang="zh-CN" sz="1800" kern="100" dirty="0">
                <a:latin typeface="Times New Roman" panose="02020603050405020304"/>
                <a:cs typeface="Courier New" panose="02070309020205020404"/>
              </a:rPr>
              <a:t>(1</a:t>
            </a:r>
            <a:r>
              <a:rPr lang="zh-CN" altLang="zh-CN" sz="1800" kern="100" dirty="0">
                <a:latin typeface="Times New Roman" panose="02020603050405020304"/>
                <a:cs typeface="Times New Roman" panose="02020603050405020304"/>
              </a:rPr>
              <a:t>，</a:t>
            </a:r>
            <a:r>
              <a:rPr lang="en-US" altLang="zh-CN" sz="1800" kern="100" dirty="0">
                <a:latin typeface="Times New Roman" panose="02020603050405020304"/>
                <a:cs typeface="Courier New" panose="02070309020205020404"/>
              </a:rPr>
              <a:t>0).</a:t>
            </a:r>
            <a:endParaRPr lang="zh-CN" altLang="zh-CN" sz="790" kern="100" dirty="0">
              <a:effectLst/>
              <a:latin typeface="宋体" panose="02010600030101010101" pitchFamily="2" charset="-122"/>
              <a:cs typeface="Courier New" panose="02070309020205020404"/>
            </a:endParaRPr>
          </a:p>
        </p:txBody>
      </p:sp>
      <p:sp>
        <p:nvSpPr>
          <p:cNvPr id="7" name="矩形 1"/>
          <p:cNvSpPr>
            <a:spLocks noChangeArrowheads="1"/>
          </p:cNvSpPr>
          <p:nvPr/>
        </p:nvSpPr>
        <p:spPr bwMode="auto">
          <a:xfrm>
            <a:off x="421817" y="4139174"/>
            <a:ext cx="7941337" cy="922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1800" kern="100" dirty="0">
                <a:solidFill>
                  <a:srgbClr val="0000CC"/>
                </a:solidFill>
                <a:latin typeface="Times New Roman" panose="02020603050405020304"/>
                <a:ea typeface="仿宋_GB2312"/>
                <a:cs typeface="Times New Roman" panose="02020603050405020304"/>
              </a:rPr>
              <a:t>因为</a:t>
            </a:r>
            <a:r>
              <a:rPr lang="en-US" altLang="zh-CN" sz="1800" kern="100" dirty="0">
                <a:solidFill>
                  <a:srgbClr val="0000CC"/>
                </a:solidFill>
                <a:latin typeface="Times New Roman" panose="02020603050405020304"/>
                <a:ea typeface="仿宋_GB2312"/>
                <a:cs typeface="Courier New" panose="02070309020205020404"/>
              </a:rPr>
              <a:t>2</a:t>
            </a:r>
            <a:r>
              <a:rPr lang="en-US" altLang="zh-CN" sz="1800" i="1" kern="100" dirty="0">
                <a:solidFill>
                  <a:srgbClr val="0000CC"/>
                </a:solidFill>
                <a:latin typeface="Times New Roman" panose="02020603050405020304"/>
                <a:ea typeface="仿宋_GB2312"/>
                <a:cs typeface="Courier New" panose="02070309020205020404"/>
              </a:rPr>
              <a:t>a</a:t>
            </a:r>
            <a:r>
              <a:rPr lang="zh-CN" altLang="zh-CN" sz="1800" kern="100" dirty="0">
                <a:solidFill>
                  <a:srgbClr val="0000CC"/>
                </a:solidFill>
                <a:latin typeface="Times New Roman" panose="02020603050405020304"/>
                <a:ea typeface="仿宋_GB2312"/>
                <a:cs typeface="Times New Roman" panose="02020603050405020304"/>
              </a:rPr>
              <a:t>＝</a:t>
            </a:r>
            <a:r>
              <a:rPr lang="en-US" altLang="zh-CN" sz="1800" kern="100" dirty="0">
                <a:solidFill>
                  <a:srgbClr val="0000CC"/>
                </a:solidFill>
                <a:latin typeface="Times New Roman" panose="02020603050405020304"/>
                <a:ea typeface="仿宋_GB2312"/>
                <a:cs typeface="Courier New" panose="02070309020205020404"/>
              </a:rPr>
              <a:t>10</a:t>
            </a:r>
            <a:r>
              <a:rPr lang="zh-CN" altLang="zh-CN" sz="1800" kern="100" dirty="0">
                <a:solidFill>
                  <a:srgbClr val="0000CC"/>
                </a:solidFill>
                <a:latin typeface="Times New Roman" panose="02020603050405020304"/>
                <a:ea typeface="仿宋_GB2312"/>
                <a:cs typeface="Times New Roman" panose="02020603050405020304"/>
              </a:rPr>
              <a:t>，所以</a:t>
            </a:r>
            <a:r>
              <a:rPr lang="en-US" altLang="zh-CN" sz="1800" i="1" kern="100" dirty="0">
                <a:solidFill>
                  <a:srgbClr val="0000CC"/>
                </a:solidFill>
                <a:latin typeface="Times New Roman" panose="02020603050405020304"/>
                <a:ea typeface="仿宋_GB2312"/>
                <a:cs typeface="Courier New" panose="02070309020205020404"/>
              </a:rPr>
              <a:t>a</a:t>
            </a:r>
            <a:r>
              <a:rPr lang="zh-CN" altLang="zh-CN" sz="1800" kern="100" dirty="0">
                <a:solidFill>
                  <a:srgbClr val="0000CC"/>
                </a:solidFill>
                <a:latin typeface="Times New Roman" panose="02020603050405020304"/>
                <a:ea typeface="仿宋_GB2312"/>
                <a:cs typeface="Times New Roman" panose="02020603050405020304"/>
              </a:rPr>
              <a:t>＝</a:t>
            </a:r>
            <a:r>
              <a:rPr lang="en-US" altLang="zh-CN" sz="1800" kern="100" dirty="0">
                <a:solidFill>
                  <a:srgbClr val="0000CC"/>
                </a:solidFill>
                <a:latin typeface="Times New Roman" panose="02020603050405020304"/>
                <a:ea typeface="仿宋_GB2312"/>
                <a:cs typeface="Courier New" panose="02070309020205020404"/>
              </a:rPr>
              <a:t>5.</a:t>
            </a:r>
            <a:endParaRPr lang="zh-CN" altLang="zh-CN" sz="790" kern="100" dirty="0">
              <a:latin typeface="宋体" panose="02010600030101010101" pitchFamily="2" charset="-122"/>
              <a:cs typeface="Courier New" panose="02070309020205020404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1800" kern="100" dirty="0">
                <a:solidFill>
                  <a:srgbClr val="0000CC"/>
                </a:solidFill>
                <a:latin typeface="Times New Roman" panose="02020603050405020304"/>
                <a:ea typeface="仿宋_GB2312"/>
                <a:cs typeface="Times New Roman" panose="02020603050405020304"/>
              </a:rPr>
              <a:t>又因为</a:t>
            </a:r>
            <a:r>
              <a:rPr lang="en-US" altLang="zh-CN" sz="1800" i="1" kern="100" dirty="0">
                <a:solidFill>
                  <a:srgbClr val="0000CC"/>
                </a:solidFill>
                <a:latin typeface="Times New Roman" panose="02020603050405020304"/>
                <a:ea typeface="仿宋_GB2312"/>
                <a:cs typeface="Courier New" panose="02070309020205020404"/>
              </a:rPr>
              <a:t>c</a:t>
            </a:r>
            <a:r>
              <a:rPr lang="zh-CN" altLang="zh-CN" sz="1800" kern="100" dirty="0">
                <a:solidFill>
                  <a:srgbClr val="0000CC"/>
                </a:solidFill>
                <a:latin typeface="Times New Roman" panose="02020603050405020304"/>
                <a:ea typeface="仿宋_GB2312"/>
                <a:cs typeface="Times New Roman" panose="02020603050405020304"/>
              </a:rPr>
              <a:t>＝</a:t>
            </a:r>
            <a:r>
              <a:rPr lang="en-US" altLang="zh-CN" sz="1800" kern="100" dirty="0">
                <a:solidFill>
                  <a:srgbClr val="0000CC"/>
                </a:solidFill>
                <a:latin typeface="Times New Roman" panose="02020603050405020304"/>
                <a:ea typeface="仿宋_GB2312"/>
                <a:cs typeface="Courier New" panose="02070309020205020404"/>
              </a:rPr>
              <a:t>4</a:t>
            </a:r>
            <a:r>
              <a:rPr lang="zh-CN" altLang="zh-CN" sz="1800" kern="100" dirty="0">
                <a:solidFill>
                  <a:srgbClr val="0000CC"/>
                </a:solidFill>
                <a:latin typeface="Times New Roman" panose="02020603050405020304"/>
                <a:ea typeface="仿宋_GB2312"/>
                <a:cs typeface="Times New Roman" panose="02020603050405020304"/>
              </a:rPr>
              <a:t>，所以</a:t>
            </a:r>
            <a:r>
              <a:rPr lang="en-US" altLang="zh-CN" sz="1800" i="1" kern="100" dirty="0">
                <a:solidFill>
                  <a:srgbClr val="0000CC"/>
                </a:solidFill>
                <a:latin typeface="Times New Roman" panose="02020603050405020304"/>
                <a:ea typeface="仿宋_GB2312"/>
                <a:cs typeface="Courier New" panose="02070309020205020404"/>
              </a:rPr>
              <a:t>b</a:t>
            </a:r>
            <a:r>
              <a:rPr lang="en-US" altLang="zh-CN" sz="1800" kern="100" baseline="30000" dirty="0">
                <a:solidFill>
                  <a:srgbClr val="0000CC"/>
                </a:solidFill>
                <a:latin typeface="Times New Roman" panose="02020603050405020304"/>
                <a:ea typeface="仿宋_GB2312"/>
                <a:cs typeface="Courier New" panose="02070309020205020404"/>
              </a:rPr>
              <a:t>2</a:t>
            </a:r>
            <a:r>
              <a:rPr lang="zh-CN" altLang="zh-CN" sz="1800" kern="100" dirty="0">
                <a:solidFill>
                  <a:srgbClr val="0000CC"/>
                </a:solidFill>
                <a:latin typeface="Times New Roman" panose="02020603050405020304"/>
                <a:ea typeface="仿宋_GB2312"/>
                <a:cs typeface="Times New Roman" panose="02020603050405020304"/>
              </a:rPr>
              <a:t>＝</a:t>
            </a:r>
            <a:r>
              <a:rPr lang="en-US" altLang="zh-CN" sz="1800" i="1" kern="100" dirty="0">
                <a:solidFill>
                  <a:srgbClr val="0000CC"/>
                </a:solidFill>
                <a:latin typeface="Times New Roman" panose="02020603050405020304"/>
                <a:ea typeface="仿宋_GB2312"/>
                <a:cs typeface="Courier New" panose="02070309020205020404"/>
              </a:rPr>
              <a:t>a</a:t>
            </a:r>
            <a:r>
              <a:rPr lang="en-US" altLang="zh-CN" sz="1800" kern="100" baseline="30000" dirty="0">
                <a:solidFill>
                  <a:srgbClr val="0000CC"/>
                </a:solidFill>
                <a:latin typeface="Times New Roman" panose="02020603050405020304"/>
                <a:ea typeface="仿宋_GB2312"/>
                <a:cs typeface="Courier New" panose="02070309020205020404"/>
              </a:rPr>
              <a:t>2</a:t>
            </a:r>
            <a:r>
              <a:rPr lang="zh-CN" altLang="zh-CN" sz="1800" kern="100" dirty="0">
                <a:solidFill>
                  <a:srgbClr val="0000CC"/>
                </a:solidFill>
                <a:latin typeface="Times New Roman" panose="02020603050405020304"/>
                <a:ea typeface="仿宋_GB2312"/>
                <a:cs typeface="Times New Roman" panose="02020603050405020304"/>
              </a:rPr>
              <a:t>－</a:t>
            </a:r>
            <a:r>
              <a:rPr lang="en-US" altLang="zh-CN" sz="1800" i="1" kern="100" dirty="0">
                <a:solidFill>
                  <a:srgbClr val="0000CC"/>
                </a:solidFill>
                <a:latin typeface="Times New Roman" panose="02020603050405020304"/>
                <a:ea typeface="仿宋_GB2312"/>
                <a:cs typeface="Courier New" panose="02070309020205020404"/>
              </a:rPr>
              <a:t>c</a:t>
            </a:r>
            <a:r>
              <a:rPr lang="en-US" altLang="zh-CN" sz="1800" kern="100" baseline="30000" dirty="0">
                <a:solidFill>
                  <a:srgbClr val="0000CC"/>
                </a:solidFill>
                <a:latin typeface="Times New Roman" panose="02020603050405020304"/>
                <a:ea typeface="仿宋_GB2312"/>
                <a:cs typeface="Courier New" panose="02070309020205020404"/>
              </a:rPr>
              <a:t>2</a:t>
            </a:r>
            <a:r>
              <a:rPr lang="zh-CN" altLang="zh-CN" sz="1800" kern="100" dirty="0">
                <a:solidFill>
                  <a:srgbClr val="0000CC"/>
                </a:solidFill>
                <a:latin typeface="Times New Roman" panose="02020603050405020304"/>
                <a:ea typeface="仿宋_GB2312"/>
                <a:cs typeface="Times New Roman" panose="02020603050405020304"/>
              </a:rPr>
              <a:t>＝</a:t>
            </a:r>
            <a:r>
              <a:rPr lang="en-US" altLang="zh-CN" sz="1800" kern="100" dirty="0">
                <a:solidFill>
                  <a:srgbClr val="0000CC"/>
                </a:solidFill>
                <a:latin typeface="Times New Roman" panose="02020603050405020304"/>
                <a:ea typeface="仿宋_GB2312"/>
                <a:cs typeface="Courier New" panose="02070309020205020404"/>
              </a:rPr>
              <a:t>5</a:t>
            </a:r>
            <a:r>
              <a:rPr lang="en-US" altLang="zh-CN" sz="1800" kern="100" baseline="30000" dirty="0">
                <a:solidFill>
                  <a:srgbClr val="0000CC"/>
                </a:solidFill>
                <a:latin typeface="Times New Roman" panose="02020603050405020304"/>
                <a:ea typeface="仿宋_GB2312"/>
                <a:cs typeface="Courier New" panose="02070309020205020404"/>
              </a:rPr>
              <a:t>2</a:t>
            </a:r>
            <a:r>
              <a:rPr lang="zh-CN" altLang="zh-CN" sz="1800" kern="100" dirty="0">
                <a:solidFill>
                  <a:srgbClr val="0000CC"/>
                </a:solidFill>
                <a:latin typeface="Times New Roman" panose="02020603050405020304"/>
                <a:ea typeface="仿宋_GB2312"/>
                <a:cs typeface="Times New Roman" panose="02020603050405020304"/>
              </a:rPr>
              <a:t>－</a:t>
            </a:r>
            <a:r>
              <a:rPr lang="en-US" altLang="zh-CN" sz="1800" kern="100" dirty="0">
                <a:solidFill>
                  <a:srgbClr val="0000CC"/>
                </a:solidFill>
                <a:latin typeface="Times New Roman" panose="02020603050405020304"/>
                <a:ea typeface="仿宋_GB2312"/>
                <a:cs typeface="Courier New" panose="02070309020205020404"/>
              </a:rPr>
              <a:t>4</a:t>
            </a:r>
            <a:r>
              <a:rPr lang="en-US" altLang="zh-CN" sz="1800" kern="100" baseline="30000" dirty="0">
                <a:solidFill>
                  <a:srgbClr val="0000CC"/>
                </a:solidFill>
                <a:latin typeface="Times New Roman" panose="02020603050405020304"/>
                <a:ea typeface="仿宋_GB2312"/>
                <a:cs typeface="Courier New" panose="02070309020205020404"/>
              </a:rPr>
              <a:t>2</a:t>
            </a:r>
            <a:r>
              <a:rPr lang="zh-CN" altLang="zh-CN" sz="1800" kern="100" dirty="0">
                <a:solidFill>
                  <a:srgbClr val="0000CC"/>
                </a:solidFill>
                <a:latin typeface="Times New Roman" panose="02020603050405020304"/>
                <a:ea typeface="仿宋_GB2312"/>
                <a:cs typeface="Times New Roman" panose="02020603050405020304"/>
              </a:rPr>
              <a:t>＝</a:t>
            </a:r>
            <a:r>
              <a:rPr lang="en-US" altLang="zh-CN" sz="1800" kern="100" dirty="0">
                <a:solidFill>
                  <a:srgbClr val="0000CC"/>
                </a:solidFill>
                <a:latin typeface="Times New Roman" panose="02020603050405020304"/>
                <a:ea typeface="仿宋_GB2312"/>
                <a:cs typeface="Courier New" panose="02070309020205020404"/>
              </a:rPr>
              <a:t>9.</a:t>
            </a:r>
            <a:endParaRPr lang="zh-CN" altLang="zh-CN" sz="790" kern="100" dirty="0">
              <a:effectLst/>
              <a:latin typeface="宋体" panose="02010600030101010101" pitchFamily="2" charset="-122"/>
              <a:cs typeface="Courier New" panose="02070309020205020404"/>
            </a:endParaRP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/>
        </p:nvGraphicFramePr>
        <p:xfrm>
          <a:off x="575784" y="5040296"/>
          <a:ext cx="3951685" cy="6834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44" name="文档" r:id="rId4" imgW="5280025" imgH="914400" progId="Word.Document.12">
                  <p:embed/>
                </p:oleObj>
              </mc:Choice>
              <mc:Fallback>
                <p:oleObj name="文档" r:id="rId4" imgW="5280025" imgH="914400" progId="Word.Document.12">
                  <p:embed/>
                  <p:pic>
                    <p:nvPicPr>
                      <p:cNvPr id="0" name="图片 16443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75784" y="5040296"/>
                        <a:ext cx="3951685" cy="6834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6588125" y="332740"/>
            <a:ext cx="1418590" cy="8813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7200" b="1">
                <a:solidFill>
                  <a:srgbClr val="FF0066"/>
                </a:solidFill>
              </a:rPr>
              <a:t>议</a:t>
            </a:r>
            <a:endParaRPr lang="zh-CN" altLang="en-US" sz="7200" b="1">
              <a:solidFill>
                <a:srgbClr val="FF00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1"/>
          <p:cNvSpPr>
            <a:spLocks noChangeArrowheads="1"/>
          </p:cNvSpPr>
          <p:nvPr/>
        </p:nvSpPr>
        <p:spPr bwMode="auto">
          <a:xfrm>
            <a:off x="318661" y="2316426"/>
            <a:ext cx="8394616" cy="506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1800" kern="100">
                <a:solidFill>
                  <a:srgbClr val="0000CC"/>
                </a:solidFill>
                <a:latin typeface="Times New Roman" panose="02020603050405020304"/>
                <a:ea typeface="仿宋_GB2312"/>
                <a:cs typeface="Times New Roman" panose="02020603050405020304"/>
              </a:rPr>
              <a:t>因为椭圆经过点</a:t>
            </a:r>
            <a:r>
              <a:rPr lang="en-US" altLang="zh-CN" sz="1800" kern="100" dirty="0">
                <a:solidFill>
                  <a:srgbClr val="0000CC"/>
                </a:solidFill>
                <a:latin typeface="Times New Roman" panose="02020603050405020304"/>
                <a:ea typeface="仿宋_GB2312"/>
                <a:cs typeface="Courier New" panose="02070309020205020404"/>
              </a:rPr>
              <a:t>(0</a:t>
            </a:r>
            <a:r>
              <a:rPr lang="zh-CN" altLang="zh-CN" sz="1800" kern="100" dirty="0">
                <a:solidFill>
                  <a:srgbClr val="0000CC"/>
                </a:solidFill>
                <a:latin typeface="Times New Roman" panose="02020603050405020304"/>
                <a:ea typeface="仿宋_GB2312"/>
                <a:cs typeface="Times New Roman" panose="02020603050405020304"/>
              </a:rPr>
              <a:t>，</a:t>
            </a:r>
            <a:r>
              <a:rPr lang="en-US" altLang="zh-CN" sz="1800" kern="100" dirty="0">
                <a:solidFill>
                  <a:srgbClr val="0000CC"/>
                </a:solidFill>
                <a:latin typeface="Times New Roman" panose="02020603050405020304"/>
                <a:ea typeface="仿宋_GB2312"/>
                <a:cs typeface="Courier New" panose="02070309020205020404"/>
              </a:rPr>
              <a:t>2)</a:t>
            </a:r>
            <a:r>
              <a:rPr lang="zh-CN" altLang="zh-CN" sz="1800" kern="100" dirty="0">
                <a:solidFill>
                  <a:srgbClr val="0000CC"/>
                </a:solidFill>
                <a:latin typeface="Times New Roman" panose="02020603050405020304"/>
                <a:ea typeface="仿宋_GB2312"/>
                <a:cs typeface="Times New Roman" panose="02020603050405020304"/>
              </a:rPr>
              <a:t>和</a:t>
            </a:r>
            <a:r>
              <a:rPr lang="en-US" altLang="zh-CN" sz="1800" kern="100" dirty="0">
                <a:solidFill>
                  <a:srgbClr val="0000CC"/>
                </a:solidFill>
                <a:latin typeface="Times New Roman" panose="02020603050405020304"/>
                <a:ea typeface="仿宋_GB2312"/>
                <a:cs typeface="Courier New" panose="02070309020205020404"/>
              </a:rPr>
              <a:t>(1</a:t>
            </a:r>
            <a:r>
              <a:rPr lang="zh-CN" altLang="zh-CN" sz="1800" kern="100" dirty="0">
                <a:solidFill>
                  <a:srgbClr val="0000CC"/>
                </a:solidFill>
                <a:latin typeface="Times New Roman" panose="02020603050405020304"/>
                <a:ea typeface="仿宋_GB2312"/>
                <a:cs typeface="Times New Roman" panose="02020603050405020304"/>
              </a:rPr>
              <a:t>，</a:t>
            </a:r>
            <a:r>
              <a:rPr lang="en-US" altLang="zh-CN" sz="1800" kern="100" dirty="0">
                <a:solidFill>
                  <a:srgbClr val="0000CC"/>
                </a:solidFill>
                <a:latin typeface="Times New Roman" panose="02020603050405020304"/>
                <a:ea typeface="仿宋_GB2312"/>
                <a:cs typeface="Courier New" panose="02070309020205020404"/>
              </a:rPr>
              <a:t>0)</a:t>
            </a:r>
            <a:r>
              <a:rPr lang="zh-CN" altLang="zh-CN" sz="1800" kern="100" dirty="0">
                <a:solidFill>
                  <a:srgbClr val="0000CC"/>
                </a:solidFill>
                <a:latin typeface="Times New Roman" panose="02020603050405020304"/>
                <a:ea typeface="仿宋_GB2312"/>
                <a:cs typeface="Times New Roman" panose="02020603050405020304"/>
              </a:rPr>
              <a:t>，</a:t>
            </a:r>
            <a:endParaRPr lang="zh-CN" altLang="zh-CN" sz="790" kern="100" dirty="0">
              <a:effectLst/>
              <a:latin typeface="宋体" panose="02010600030101010101" pitchFamily="2" charset="-122"/>
              <a:cs typeface="Courier New" panose="02070309020205020404"/>
            </a:endParaRP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/>
        </p:nvGraphicFramePr>
        <p:xfrm>
          <a:off x="299096" y="1808798"/>
          <a:ext cx="8086725" cy="6679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43" name="Document" r:id="rId1" imgW="10966450" imgH="914400" progId="Word.Document.8">
                  <p:embed/>
                </p:oleObj>
              </mc:Choice>
              <mc:Fallback>
                <p:oleObj name="Document" r:id="rId1" imgW="10966450" imgH="914400" progId="Word.Document.8">
                  <p:embed/>
                  <p:pic>
                    <p:nvPicPr>
                      <p:cNvPr id="0" name="图片 645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9096" y="1808798"/>
                        <a:ext cx="8086725" cy="66794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/>
          <p:cNvGraphicFramePr>
            <a:graphicFrameLocks noChangeAspect="1"/>
          </p:cNvGraphicFramePr>
          <p:nvPr/>
        </p:nvGraphicFramePr>
        <p:xfrm>
          <a:off x="359474" y="2982320"/>
          <a:ext cx="3951685" cy="1257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44" name="文档" r:id="rId3" imgW="5280025" imgH="1680845" progId="Word.Document.12">
                  <p:embed/>
                </p:oleObj>
              </mc:Choice>
              <mc:Fallback>
                <p:oleObj name="文档" r:id="rId3" imgW="5280025" imgH="1680845" progId="Word.Document.12">
                  <p:embed/>
                  <p:pic>
                    <p:nvPicPr>
                      <p:cNvPr id="0" name="图片 6454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59474" y="2982320"/>
                        <a:ext cx="3951685" cy="1257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/>
        </p:nvGraphicFramePr>
        <p:xfrm>
          <a:off x="359474" y="4243144"/>
          <a:ext cx="3951685" cy="6834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45" name="文档" r:id="rId5" imgW="5280025" imgH="914400" progId="Word.Document.12">
                  <p:embed/>
                </p:oleObj>
              </mc:Choice>
              <mc:Fallback>
                <p:oleObj name="文档" r:id="rId5" imgW="5280025" imgH="914400" progId="Word.Document.12">
                  <p:embed/>
                  <p:pic>
                    <p:nvPicPr>
                      <p:cNvPr id="0" name="图片 6454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59474" y="4243144"/>
                        <a:ext cx="3951685" cy="6834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1"/>
          <p:cNvSpPr>
            <a:spLocks noChangeArrowheads="1"/>
          </p:cNvSpPr>
          <p:nvPr/>
        </p:nvSpPr>
        <p:spPr bwMode="auto">
          <a:xfrm>
            <a:off x="484161" y="1888954"/>
            <a:ext cx="7631469" cy="506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1800" kern="100" dirty="0">
                <a:solidFill>
                  <a:srgbClr val="0000CC"/>
                </a:solidFill>
                <a:latin typeface="Times New Roman" panose="02020603050405020304"/>
                <a:ea typeface="黑体" panose="02010609060101010101" charset="-122"/>
                <a:cs typeface="Times New Roman" panose="02020603050405020304"/>
              </a:rPr>
              <a:t>解　法一　</a:t>
            </a:r>
            <a:r>
              <a:rPr lang="en-US" altLang="zh-CN" sz="1800" kern="100" dirty="0">
                <a:solidFill>
                  <a:srgbClr val="0000CC"/>
                </a:solidFill>
                <a:latin typeface="Times New Roman" panose="02020603050405020304"/>
                <a:ea typeface="仿宋_GB2312"/>
                <a:cs typeface="Courier New" panose="02070309020205020404"/>
              </a:rPr>
              <a:t>(1)</a:t>
            </a:r>
            <a:r>
              <a:rPr lang="zh-CN" altLang="zh-CN" sz="1800" kern="100" dirty="0">
                <a:solidFill>
                  <a:srgbClr val="0000CC"/>
                </a:solidFill>
                <a:latin typeface="Times New Roman" panose="02020603050405020304"/>
                <a:ea typeface="仿宋_GB2312"/>
                <a:cs typeface="Times New Roman" panose="02020603050405020304"/>
              </a:rPr>
              <a:t>当焦点在</a:t>
            </a:r>
            <a:r>
              <a:rPr lang="en-US" altLang="zh-CN" sz="1800" i="1" kern="100" dirty="0">
                <a:solidFill>
                  <a:srgbClr val="0000CC"/>
                </a:solidFill>
                <a:latin typeface="Times New Roman" panose="02020603050405020304"/>
                <a:ea typeface="仿宋_GB2312"/>
                <a:cs typeface="Courier New" panose="02070309020205020404"/>
              </a:rPr>
              <a:t>x</a:t>
            </a:r>
            <a:r>
              <a:rPr lang="zh-CN" altLang="zh-CN" sz="1800" kern="100" dirty="0">
                <a:solidFill>
                  <a:srgbClr val="0000CC"/>
                </a:solidFill>
                <a:latin typeface="Times New Roman" panose="02020603050405020304"/>
                <a:ea typeface="仿宋_GB2312"/>
                <a:cs typeface="Times New Roman" panose="02020603050405020304"/>
              </a:rPr>
              <a:t>轴上时，</a:t>
            </a:r>
            <a:endParaRPr lang="zh-CN" altLang="zh-CN" sz="790" kern="100" dirty="0">
              <a:effectLst/>
              <a:latin typeface="宋体" panose="02010600030101010101" pitchFamily="2" charset="-122"/>
              <a:cs typeface="Courier New" panose="02070309020205020404"/>
            </a:endParaRP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/>
        </p:nvGraphicFramePr>
        <p:xfrm>
          <a:off x="357569" y="1260467"/>
          <a:ext cx="8090535" cy="8720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97" name="Document" r:id="rId1" imgW="10953750" imgH="1187450" progId="Word.Document.8">
                  <p:embed/>
                </p:oleObj>
              </mc:Choice>
              <mc:Fallback>
                <p:oleObj name="Document" r:id="rId1" imgW="10953750" imgH="1187450" progId="Word.Document.8">
                  <p:embed/>
                  <p:pic>
                    <p:nvPicPr>
                      <p:cNvPr id="0" name="图片 6659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569" y="1260467"/>
                        <a:ext cx="8090535" cy="87201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/>
          <p:cNvGraphicFramePr>
            <a:graphicFrameLocks noChangeAspect="1"/>
          </p:cNvGraphicFramePr>
          <p:nvPr/>
        </p:nvGraphicFramePr>
        <p:xfrm>
          <a:off x="519786" y="2341097"/>
          <a:ext cx="3951685" cy="6834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98" name="文档" r:id="rId3" imgW="5280025" imgH="914400" progId="Word.Document.12">
                  <p:embed/>
                </p:oleObj>
              </mc:Choice>
              <mc:Fallback>
                <p:oleObj name="文档" r:id="rId3" imgW="5280025" imgH="914400" progId="Word.Document.12">
                  <p:embed/>
                  <p:pic>
                    <p:nvPicPr>
                      <p:cNvPr id="0" name="图片 66597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19786" y="2341097"/>
                        <a:ext cx="3951685" cy="6834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/>
        </p:nvGraphicFramePr>
        <p:xfrm>
          <a:off x="602503" y="2892253"/>
          <a:ext cx="3951685" cy="11882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99" name="文档" r:id="rId5" imgW="5280025" imgH="1589405" progId="Word.Document.12">
                  <p:embed/>
                </p:oleObj>
              </mc:Choice>
              <mc:Fallback>
                <p:oleObj name="文档" r:id="rId5" imgW="5280025" imgH="1589405" progId="Word.Document.12">
                  <p:embed/>
                  <p:pic>
                    <p:nvPicPr>
                      <p:cNvPr id="0" name="图片 66598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02503" y="2892253"/>
                        <a:ext cx="3951685" cy="118824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/>
        </p:nvGraphicFramePr>
        <p:xfrm>
          <a:off x="620315" y="4112706"/>
          <a:ext cx="3951685" cy="781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600" name="文档" r:id="rId7" imgW="5280025" imgH="1045845" progId="Word.Document.12">
                  <p:embed/>
                </p:oleObj>
              </mc:Choice>
              <mc:Fallback>
                <p:oleObj name="文档" r:id="rId7" imgW="5280025" imgH="1045845" progId="Word.Document.12">
                  <p:embed/>
                  <p:pic>
                    <p:nvPicPr>
                      <p:cNvPr id="0" name="图片 66599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20315" y="4112706"/>
                        <a:ext cx="3951685" cy="781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/>
        </p:nvGraphicFramePr>
        <p:xfrm>
          <a:off x="573224" y="4969046"/>
          <a:ext cx="3951685" cy="6834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601" name="文档" r:id="rId9" imgW="5280025" imgH="914400" progId="Word.Document.12">
                  <p:embed/>
                </p:oleObj>
              </mc:Choice>
              <mc:Fallback>
                <p:oleObj name="文档" r:id="rId9" imgW="5280025" imgH="914400" progId="Word.Document.12">
                  <p:embed/>
                  <p:pic>
                    <p:nvPicPr>
                      <p:cNvPr id="0" name="图片 66600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73224" y="4969046"/>
                        <a:ext cx="3951685" cy="6834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1"/>
          <p:cNvSpPr>
            <a:spLocks noChangeArrowheads="1"/>
          </p:cNvSpPr>
          <p:nvPr/>
        </p:nvSpPr>
        <p:spPr bwMode="auto">
          <a:xfrm>
            <a:off x="359474" y="1302134"/>
            <a:ext cx="7941337" cy="506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1800" kern="100" dirty="0">
                <a:solidFill>
                  <a:srgbClr val="0000CC"/>
                </a:solidFill>
                <a:latin typeface="Times New Roman" panose="02020603050405020304"/>
                <a:ea typeface="仿宋_GB2312"/>
                <a:cs typeface="Courier New" panose="02070309020205020404"/>
              </a:rPr>
              <a:t>(2)</a:t>
            </a:r>
            <a:r>
              <a:rPr lang="zh-CN" altLang="zh-CN" sz="1800" kern="100" dirty="0">
                <a:solidFill>
                  <a:srgbClr val="0000CC"/>
                </a:solidFill>
                <a:latin typeface="Times New Roman" panose="02020603050405020304"/>
                <a:ea typeface="仿宋_GB2312"/>
                <a:cs typeface="Times New Roman" panose="02020603050405020304"/>
              </a:rPr>
              <a:t>当焦点在</a:t>
            </a:r>
            <a:r>
              <a:rPr lang="en-US" altLang="zh-CN" sz="1800" i="1" kern="100" dirty="0">
                <a:solidFill>
                  <a:srgbClr val="0000CC"/>
                </a:solidFill>
                <a:latin typeface="Times New Roman" panose="02020603050405020304"/>
                <a:ea typeface="仿宋_GB2312"/>
                <a:cs typeface="Courier New" panose="02070309020205020404"/>
              </a:rPr>
              <a:t>y</a:t>
            </a:r>
            <a:r>
              <a:rPr lang="zh-CN" altLang="zh-CN" sz="1800" kern="100" dirty="0">
                <a:solidFill>
                  <a:srgbClr val="0000CC"/>
                </a:solidFill>
                <a:latin typeface="Times New Roman" panose="02020603050405020304"/>
                <a:ea typeface="仿宋_GB2312"/>
                <a:cs typeface="Times New Roman" panose="02020603050405020304"/>
              </a:rPr>
              <a:t>轴上时，</a:t>
            </a:r>
            <a:endParaRPr lang="zh-CN" altLang="zh-CN" sz="790" kern="100" dirty="0">
              <a:effectLst/>
              <a:latin typeface="宋体" panose="02010600030101010101" pitchFamily="2" charset="-122"/>
              <a:cs typeface="Courier New" panose="02070309020205020404"/>
            </a:endParaRPr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/>
        </p:nvGraphicFramePr>
        <p:xfrm>
          <a:off x="359474" y="1808798"/>
          <a:ext cx="3951685" cy="6834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621" name="文档" r:id="rId1" imgW="5280025" imgH="914400" progId="Word.Document.12">
                  <p:embed/>
                </p:oleObj>
              </mc:Choice>
              <mc:Fallback>
                <p:oleObj name="文档" r:id="rId1" imgW="5280025" imgH="914400" progId="Word.Document.12">
                  <p:embed/>
                  <p:pic>
                    <p:nvPicPr>
                      <p:cNvPr id="0" name="图片 67620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59474" y="1808798"/>
                        <a:ext cx="3951685" cy="6834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/>
        </p:nvGraphicFramePr>
        <p:xfrm>
          <a:off x="359474" y="2456879"/>
          <a:ext cx="3951685" cy="11882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622" name="文档" r:id="rId3" imgW="5280025" imgH="1589405" progId="Word.Document.12">
                  <p:embed/>
                </p:oleObj>
              </mc:Choice>
              <mc:Fallback>
                <p:oleObj name="文档" r:id="rId3" imgW="5280025" imgH="1589405" progId="Word.Document.12">
                  <p:embed/>
                  <p:pic>
                    <p:nvPicPr>
                      <p:cNvPr id="0" name="图片 6762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59474" y="2456879"/>
                        <a:ext cx="3951685" cy="118824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/>
        </p:nvGraphicFramePr>
        <p:xfrm>
          <a:off x="486722" y="3753041"/>
          <a:ext cx="3951685" cy="781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623" name="文档" r:id="rId5" imgW="5280025" imgH="1045845" progId="Word.Document.12">
                  <p:embed/>
                </p:oleObj>
              </mc:Choice>
              <mc:Fallback>
                <p:oleObj name="文档" r:id="rId5" imgW="5280025" imgH="1045845" progId="Word.Document.12">
                  <p:embed/>
                  <p:pic>
                    <p:nvPicPr>
                      <p:cNvPr id="0" name="图片 6762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86722" y="3753041"/>
                        <a:ext cx="3951685" cy="781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/>
        </p:nvGraphicFramePr>
        <p:xfrm>
          <a:off x="359474" y="4605100"/>
          <a:ext cx="3951685" cy="4441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624" name="文档" r:id="rId7" imgW="5280025" imgH="595630" progId="Word.Document.12">
                  <p:embed/>
                </p:oleObj>
              </mc:Choice>
              <mc:Fallback>
                <p:oleObj name="文档" r:id="rId7" imgW="5280025" imgH="595630" progId="Word.Document.12">
                  <p:embed/>
                  <p:pic>
                    <p:nvPicPr>
                      <p:cNvPr id="0" name="图片 67623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59474" y="4605100"/>
                        <a:ext cx="3951685" cy="44410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/>
          <p:cNvGraphicFramePr>
            <a:graphicFrameLocks noChangeAspect="1"/>
          </p:cNvGraphicFramePr>
          <p:nvPr/>
        </p:nvGraphicFramePr>
        <p:xfrm>
          <a:off x="359474" y="5013865"/>
          <a:ext cx="3951685" cy="6834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625" name="文档" r:id="rId9" imgW="5280025" imgH="914400" progId="Word.Document.12">
                  <p:embed/>
                </p:oleObj>
              </mc:Choice>
              <mc:Fallback>
                <p:oleObj name="文档" r:id="rId9" imgW="5280025" imgH="914400" progId="Word.Document.12">
                  <p:embed/>
                  <p:pic>
                    <p:nvPicPr>
                      <p:cNvPr id="0" name="图片 67624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59474" y="5013865"/>
                        <a:ext cx="3951685" cy="6834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1"/>
          <p:cNvSpPr>
            <a:spLocks noChangeArrowheads="1"/>
          </p:cNvSpPr>
          <p:nvPr/>
        </p:nvSpPr>
        <p:spPr bwMode="auto">
          <a:xfrm>
            <a:off x="373096" y="1700652"/>
            <a:ext cx="8735471" cy="506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1800" kern="100" dirty="0">
                <a:solidFill>
                  <a:srgbClr val="0000CC"/>
                </a:solidFill>
                <a:latin typeface="Times New Roman" panose="02020603050405020304"/>
                <a:ea typeface="黑体" panose="02010609060101010101" charset="-122"/>
                <a:cs typeface="Times New Roman" panose="02020603050405020304"/>
              </a:rPr>
              <a:t>法二　</a:t>
            </a:r>
            <a:r>
              <a:rPr lang="zh-CN" altLang="zh-CN" sz="1800" kern="100" dirty="0">
                <a:solidFill>
                  <a:srgbClr val="0000CC"/>
                </a:solidFill>
                <a:latin typeface="Times New Roman" panose="02020603050405020304"/>
                <a:ea typeface="仿宋_GB2312"/>
                <a:cs typeface="Times New Roman" panose="02020603050405020304"/>
              </a:rPr>
              <a:t>设所求椭圆的方程为</a:t>
            </a:r>
            <a:r>
              <a:rPr lang="en-US" altLang="zh-CN" sz="1800" i="1" kern="100" dirty="0">
                <a:solidFill>
                  <a:srgbClr val="0000CC"/>
                </a:solidFill>
                <a:latin typeface="Times New Roman" panose="02020603050405020304"/>
                <a:ea typeface="仿宋_GB2312"/>
                <a:cs typeface="Courier New" panose="02070309020205020404"/>
              </a:rPr>
              <a:t>Ax</a:t>
            </a:r>
            <a:r>
              <a:rPr lang="en-US" altLang="zh-CN" sz="1800" kern="100" baseline="30000" dirty="0">
                <a:solidFill>
                  <a:srgbClr val="0000CC"/>
                </a:solidFill>
                <a:latin typeface="Times New Roman" panose="02020603050405020304"/>
                <a:ea typeface="仿宋_GB2312"/>
                <a:cs typeface="Courier New" panose="02070309020205020404"/>
              </a:rPr>
              <a:t>2</a:t>
            </a:r>
            <a:r>
              <a:rPr lang="zh-CN" altLang="zh-CN" sz="1800" kern="100" dirty="0">
                <a:solidFill>
                  <a:srgbClr val="0000CC"/>
                </a:solidFill>
                <a:latin typeface="Times New Roman" panose="02020603050405020304"/>
                <a:ea typeface="仿宋_GB2312"/>
                <a:cs typeface="Times New Roman" panose="02020603050405020304"/>
              </a:rPr>
              <a:t>＋</a:t>
            </a:r>
            <a:r>
              <a:rPr lang="en-US" altLang="zh-CN" sz="1800" i="1" kern="100" dirty="0">
                <a:solidFill>
                  <a:srgbClr val="0000CC"/>
                </a:solidFill>
                <a:latin typeface="Times New Roman" panose="02020603050405020304"/>
                <a:ea typeface="仿宋_GB2312"/>
                <a:cs typeface="Courier New" panose="02070309020205020404"/>
              </a:rPr>
              <a:t>By</a:t>
            </a:r>
            <a:r>
              <a:rPr lang="en-US" altLang="zh-CN" sz="1800" kern="100" baseline="30000" dirty="0">
                <a:solidFill>
                  <a:srgbClr val="0000CC"/>
                </a:solidFill>
                <a:latin typeface="Times New Roman" panose="02020603050405020304"/>
                <a:ea typeface="仿宋_GB2312"/>
                <a:cs typeface="Courier New" panose="02070309020205020404"/>
              </a:rPr>
              <a:t>2</a:t>
            </a:r>
            <a:r>
              <a:rPr lang="zh-CN" altLang="zh-CN" sz="1800" kern="100" dirty="0">
                <a:solidFill>
                  <a:srgbClr val="0000CC"/>
                </a:solidFill>
                <a:latin typeface="Times New Roman" panose="02020603050405020304"/>
                <a:ea typeface="仿宋_GB2312"/>
                <a:cs typeface="Times New Roman" panose="02020603050405020304"/>
              </a:rPr>
              <a:t>＝</a:t>
            </a:r>
            <a:r>
              <a:rPr lang="en-US" altLang="zh-CN" sz="1800" kern="100" dirty="0">
                <a:solidFill>
                  <a:srgbClr val="0000CC"/>
                </a:solidFill>
                <a:latin typeface="Times New Roman" panose="02020603050405020304"/>
                <a:ea typeface="仿宋_GB2312"/>
                <a:cs typeface="Courier New" panose="02070309020205020404"/>
              </a:rPr>
              <a:t>1(</a:t>
            </a:r>
            <a:r>
              <a:rPr lang="en-US" altLang="zh-CN" sz="1800" i="1" kern="100" dirty="0">
                <a:solidFill>
                  <a:srgbClr val="0000CC"/>
                </a:solidFill>
                <a:latin typeface="Times New Roman" panose="02020603050405020304"/>
                <a:ea typeface="仿宋_GB2312"/>
                <a:cs typeface="Courier New" panose="02070309020205020404"/>
              </a:rPr>
              <a:t>A</a:t>
            </a:r>
            <a:r>
              <a:rPr lang="en-US" altLang="zh-CN" sz="1800" kern="100" dirty="0">
                <a:solidFill>
                  <a:srgbClr val="0000CC"/>
                </a:solidFill>
                <a:latin typeface="Times New Roman" panose="02020603050405020304"/>
                <a:ea typeface="仿宋_GB2312"/>
                <a:cs typeface="Courier New" panose="02070309020205020404"/>
              </a:rPr>
              <a:t>&gt;0</a:t>
            </a:r>
            <a:r>
              <a:rPr lang="zh-CN" altLang="zh-CN" sz="1800" kern="100" dirty="0">
                <a:solidFill>
                  <a:srgbClr val="0000CC"/>
                </a:solidFill>
                <a:latin typeface="Times New Roman" panose="02020603050405020304"/>
                <a:ea typeface="仿宋_GB2312"/>
                <a:cs typeface="Times New Roman" panose="02020603050405020304"/>
              </a:rPr>
              <a:t>，</a:t>
            </a:r>
            <a:r>
              <a:rPr lang="en-US" altLang="zh-CN" sz="1800" i="1" kern="100" dirty="0">
                <a:solidFill>
                  <a:srgbClr val="0000CC"/>
                </a:solidFill>
                <a:latin typeface="Times New Roman" panose="02020603050405020304"/>
                <a:ea typeface="仿宋_GB2312"/>
                <a:cs typeface="Courier New" panose="02070309020205020404"/>
              </a:rPr>
              <a:t>B</a:t>
            </a:r>
            <a:r>
              <a:rPr lang="en-US" altLang="zh-CN" sz="1800" kern="100" dirty="0">
                <a:solidFill>
                  <a:srgbClr val="0000CC"/>
                </a:solidFill>
                <a:latin typeface="Times New Roman" panose="02020603050405020304"/>
                <a:ea typeface="仿宋_GB2312"/>
                <a:cs typeface="Courier New" panose="02070309020205020404"/>
              </a:rPr>
              <a:t>&gt;0</a:t>
            </a:r>
            <a:r>
              <a:rPr lang="zh-CN" altLang="zh-CN" sz="1800" kern="100" dirty="0">
                <a:solidFill>
                  <a:srgbClr val="0000CC"/>
                </a:solidFill>
                <a:latin typeface="Times New Roman" panose="02020603050405020304"/>
                <a:ea typeface="仿宋_GB2312"/>
                <a:cs typeface="Times New Roman" panose="02020603050405020304"/>
              </a:rPr>
              <a:t>且</a:t>
            </a:r>
            <a:r>
              <a:rPr lang="en-US" altLang="zh-CN" sz="1800" i="1" kern="100" dirty="0">
                <a:solidFill>
                  <a:srgbClr val="0000CC"/>
                </a:solidFill>
                <a:latin typeface="Times New Roman" panose="02020603050405020304"/>
                <a:ea typeface="仿宋_GB2312"/>
                <a:cs typeface="Courier New" panose="02070309020205020404"/>
              </a:rPr>
              <a:t>A</a:t>
            </a:r>
            <a:r>
              <a:rPr lang="en-US" altLang="zh-CN" sz="1800" kern="100" dirty="0">
                <a:solidFill>
                  <a:srgbClr val="0000CC"/>
                </a:solidFill>
                <a:latin typeface="宋体" panose="02010600030101010101" pitchFamily="2" charset="-122"/>
                <a:ea typeface="仿宋_GB2312"/>
                <a:cs typeface="Times New Roman" panose="02020603050405020304"/>
              </a:rPr>
              <a:t>≠</a:t>
            </a:r>
            <a:r>
              <a:rPr lang="en-US" altLang="zh-CN" sz="1800" i="1" kern="100" dirty="0">
                <a:solidFill>
                  <a:srgbClr val="0000CC"/>
                </a:solidFill>
                <a:latin typeface="Times New Roman" panose="02020603050405020304"/>
                <a:ea typeface="仿宋_GB2312"/>
                <a:cs typeface="Courier New" panose="02070309020205020404"/>
              </a:rPr>
              <a:t>B</a:t>
            </a:r>
            <a:r>
              <a:rPr lang="en-US" altLang="zh-CN" sz="1800" kern="100" dirty="0">
                <a:solidFill>
                  <a:srgbClr val="0000CC"/>
                </a:solidFill>
                <a:latin typeface="Times New Roman" panose="02020603050405020304"/>
                <a:ea typeface="仿宋_GB2312"/>
                <a:cs typeface="Courier New" panose="02070309020205020404"/>
              </a:rPr>
              <a:t>)</a:t>
            </a:r>
            <a:r>
              <a:rPr lang="zh-CN" altLang="zh-CN" sz="1800" kern="100" dirty="0">
                <a:solidFill>
                  <a:srgbClr val="0000CC"/>
                </a:solidFill>
                <a:latin typeface="Times New Roman" panose="02020603050405020304"/>
                <a:ea typeface="仿宋_GB2312"/>
                <a:cs typeface="Times New Roman" panose="02020603050405020304"/>
              </a:rPr>
              <a:t>，</a:t>
            </a:r>
            <a:endParaRPr lang="zh-CN" altLang="zh-CN" sz="790" kern="100" dirty="0">
              <a:effectLst/>
              <a:latin typeface="宋体" panose="02010600030101010101" pitchFamily="2" charset="-122"/>
              <a:cs typeface="Courier New" panose="02070309020205020404"/>
            </a:endParaRPr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/>
        </p:nvGraphicFramePr>
        <p:xfrm>
          <a:off x="620315" y="2456879"/>
          <a:ext cx="3951685" cy="1257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32" name="文档" r:id="rId1" imgW="5280025" imgH="1680845" progId="Word.Document.12">
                  <p:embed/>
                </p:oleObj>
              </mc:Choice>
              <mc:Fallback>
                <p:oleObj name="文档" r:id="rId1" imgW="5280025" imgH="1680845" progId="Word.Document.12">
                  <p:embed/>
                  <p:pic>
                    <p:nvPicPr>
                      <p:cNvPr id="0" name="图片 68631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20315" y="2456879"/>
                        <a:ext cx="3951685" cy="1257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/>
        </p:nvGraphicFramePr>
        <p:xfrm>
          <a:off x="620315" y="3753041"/>
          <a:ext cx="3951685" cy="6834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33" name="文档" r:id="rId3" imgW="5280025" imgH="914400" progId="Word.Document.12">
                  <p:embed/>
                </p:oleObj>
              </mc:Choice>
              <mc:Fallback>
                <p:oleObj name="文档" r:id="rId3" imgW="5280025" imgH="914400" progId="Word.Document.12">
                  <p:embed/>
                  <p:pic>
                    <p:nvPicPr>
                      <p:cNvPr id="0" name="图片 6863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20315" y="3753041"/>
                        <a:ext cx="3951685" cy="6834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1"/>
          <p:cNvSpPr>
            <a:spLocks noChangeArrowheads="1"/>
          </p:cNvSpPr>
          <p:nvPr/>
        </p:nvSpPr>
        <p:spPr bwMode="auto">
          <a:xfrm>
            <a:off x="374474" y="1763778"/>
            <a:ext cx="8394616" cy="258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1800" kern="100" dirty="0">
                <a:latin typeface="Times New Roman" panose="02020603050405020304"/>
                <a:ea typeface="黑体" panose="02010609060101010101" charset="-122"/>
                <a:cs typeface="Times New Roman" panose="02020603050405020304"/>
              </a:rPr>
              <a:t>规律方法</a:t>
            </a:r>
            <a:r>
              <a:rPr lang="zh-CN" altLang="zh-CN" sz="1800" kern="100" dirty="0">
                <a:latin typeface="Times New Roman" panose="02020603050405020304"/>
                <a:ea typeface="楷体_GB2312"/>
                <a:cs typeface="Times New Roman" panose="02020603050405020304"/>
              </a:rPr>
              <a:t>　求椭圆的标准方程时，要</a:t>
            </a:r>
            <a:r>
              <a:rPr lang="en-US" altLang="zh-CN" sz="1800" kern="100" dirty="0">
                <a:latin typeface="宋体" panose="02010600030101010101" pitchFamily="2" charset="-122"/>
                <a:cs typeface="Times New Roman" panose="02020603050405020304"/>
              </a:rPr>
              <a:t>“</a:t>
            </a:r>
            <a:r>
              <a:rPr lang="zh-CN" altLang="zh-CN" sz="1800" kern="100" dirty="0">
                <a:latin typeface="Times New Roman" panose="02020603050405020304"/>
                <a:ea typeface="楷体_GB2312"/>
                <a:cs typeface="Times New Roman" panose="02020603050405020304"/>
              </a:rPr>
              <a:t>先定型，再定量</a:t>
            </a:r>
            <a:r>
              <a:rPr lang="en-US" altLang="zh-CN" sz="1800" kern="100" dirty="0">
                <a:latin typeface="宋体" panose="02010600030101010101" pitchFamily="2" charset="-122"/>
                <a:cs typeface="Times New Roman" panose="02020603050405020304"/>
              </a:rPr>
              <a:t>”</a:t>
            </a:r>
            <a:r>
              <a:rPr lang="zh-CN" altLang="zh-CN" sz="1800" kern="100" dirty="0">
                <a:latin typeface="Times New Roman" panose="02020603050405020304"/>
                <a:ea typeface="楷体_GB2312"/>
                <a:cs typeface="Times New Roman" panose="02020603050405020304"/>
              </a:rPr>
              <a:t>，即要先判断焦点位置，再用待定系数法设出适合题意的椭圆的标准方程，最后由条件确定待定系数即可</a:t>
            </a:r>
            <a:r>
              <a:rPr lang="en-US" altLang="zh-CN" sz="1800" kern="100" dirty="0">
                <a:latin typeface="Times New Roman" panose="02020603050405020304"/>
                <a:ea typeface="楷体_GB2312"/>
                <a:cs typeface="Courier New" panose="02070309020205020404"/>
              </a:rPr>
              <a:t>.</a:t>
            </a:r>
            <a:r>
              <a:rPr lang="zh-CN" altLang="zh-CN" sz="1800" kern="100" dirty="0">
                <a:latin typeface="Times New Roman" panose="02020603050405020304"/>
                <a:ea typeface="楷体_GB2312"/>
                <a:cs typeface="Times New Roman" panose="02020603050405020304"/>
              </a:rPr>
              <a:t>当所求椭圆的焦点位置不能确定时，应按焦点在</a:t>
            </a:r>
            <a:r>
              <a:rPr lang="en-US" altLang="zh-CN" sz="1800" i="1" kern="100" dirty="0">
                <a:latin typeface="Times New Roman" panose="02020603050405020304"/>
                <a:ea typeface="楷体_GB2312"/>
                <a:cs typeface="Courier New" panose="02070309020205020404"/>
              </a:rPr>
              <a:t>x</a:t>
            </a:r>
            <a:r>
              <a:rPr lang="zh-CN" altLang="zh-CN" sz="1800" kern="100" dirty="0">
                <a:latin typeface="Times New Roman" panose="02020603050405020304"/>
                <a:ea typeface="楷体_GB2312"/>
                <a:cs typeface="Times New Roman" panose="02020603050405020304"/>
              </a:rPr>
              <a:t>轴上和焦点在</a:t>
            </a:r>
            <a:r>
              <a:rPr lang="en-US" altLang="zh-CN" sz="1800" i="1" kern="100" dirty="0">
                <a:latin typeface="Times New Roman" panose="02020603050405020304"/>
                <a:ea typeface="楷体_GB2312"/>
                <a:cs typeface="Courier New" panose="02070309020205020404"/>
              </a:rPr>
              <a:t>y</a:t>
            </a:r>
            <a:r>
              <a:rPr lang="zh-CN" altLang="zh-CN" sz="1800" kern="100" dirty="0">
                <a:latin typeface="Times New Roman" panose="02020603050405020304"/>
                <a:ea typeface="楷体_GB2312"/>
                <a:cs typeface="Times New Roman" panose="02020603050405020304"/>
              </a:rPr>
              <a:t>轴上进行分类讨论，但要注意</a:t>
            </a:r>
            <a:r>
              <a:rPr lang="en-US" altLang="zh-CN" sz="1800" i="1" kern="100" dirty="0">
                <a:latin typeface="Times New Roman" panose="02020603050405020304"/>
                <a:ea typeface="楷体_GB2312"/>
                <a:cs typeface="Courier New" panose="02070309020205020404"/>
              </a:rPr>
              <a:t>a</a:t>
            </a:r>
            <a:r>
              <a:rPr lang="en-US" altLang="zh-CN" sz="1800" kern="100" dirty="0">
                <a:latin typeface="Times New Roman" panose="02020603050405020304"/>
                <a:ea typeface="楷体_GB2312"/>
                <a:cs typeface="Courier New" panose="02070309020205020404"/>
              </a:rPr>
              <a:t>&gt;</a:t>
            </a:r>
            <a:r>
              <a:rPr lang="en-US" altLang="zh-CN" sz="1800" i="1" kern="100" dirty="0">
                <a:latin typeface="Times New Roman" panose="02020603050405020304"/>
                <a:ea typeface="楷体_GB2312"/>
                <a:cs typeface="Courier New" panose="02070309020205020404"/>
              </a:rPr>
              <a:t>b</a:t>
            </a:r>
            <a:r>
              <a:rPr lang="en-US" altLang="zh-CN" sz="1800" kern="100" dirty="0">
                <a:latin typeface="Times New Roman" panose="02020603050405020304"/>
                <a:ea typeface="楷体_GB2312"/>
                <a:cs typeface="Courier New" panose="02070309020205020404"/>
              </a:rPr>
              <a:t>&gt;0</a:t>
            </a:r>
            <a:r>
              <a:rPr lang="zh-CN" altLang="zh-CN" sz="1800" kern="100" dirty="0">
                <a:latin typeface="Times New Roman" panose="02020603050405020304"/>
                <a:ea typeface="楷体_GB2312"/>
                <a:cs typeface="Times New Roman" panose="02020603050405020304"/>
              </a:rPr>
              <a:t>这一条件</a:t>
            </a:r>
            <a:r>
              <a:rPr lang="en-US" altLang="zh-CN" sz="1800" kern="100" dirty="0">
                <a:latin typeface="Times New Roman" panose="02020603050405020304"/>
                <a:ea typeface="楷体_GB2312"/>
                <a:cs typeface="Courier New" panose="02070309020205020404"/>
              </a:rPr>
              <a:t>.</a:t>
            </a:r>
            <a:r>
              <a:rPr lang="zh-CN" altLang="zh-CN" sz="1800" kern="100" dirty="0">
                <a:latin typeface="Times New Roman" panose="02020603050405020304"/>
                <a:ea typeface="楷体_GB2312"/>
                <a:cs typeface="Times New Roman" panose="02020603050405020304"/>
              </a:rPr>
              <a:t>当已知椭圆经过两点，求椭圆的标准方程时，把椭圆的方程设成</a:t>
            </a:r>
            <a:r>
              <a:rPr lang="en-US" altLang="zh-CN" sz="1800" i="1" kern="100" dirty="0">
                <a:latin typeface="Times New Roman" panose="02020603050405020304"/>
                <a:ea typeface="楷体_GB2312"/>
                <a:cs typeface="Courier New" panose="02070309020205020404"/>
              </a:rPr>
              <a:t>Ax</a:t>
            </a:r>
            <a:r>
              <a:rPr lang="en-US" altLang="zh-CN" sz="1800" kern="100" baseline="30000" dirty="0">
                <a:latin typeface="Times New Roman" panose="02020603050405020304"/>
                <a:ea typeface="楷体_GB2312"/>
                <a:cs typeface="Courier New" panose="02070309020205020404"/>
              </a:rPr>
              <a:t>2</a:t>
            </a:r>
            <a:r>
              <a:rPr lang="zh-CN" altLang="zh-CN" sz="1800" kern="100" dirty="0">
                <a:latin typeface="Times New Roman" panose="02020603050405020304"/>
                <a:ea typeface="楷体_GB2312"/>
                <a:cs typeface="Times New Roman" panose="02020603050405020304"/>
              </a:rPr>
              <a:t>＋</a:t>
            </a:r>
            <a:r>
              <a:rPr lang="en-US" altLang="zh-CN" sz="1800" i="1" kern="100" dirty="0">
                <a:latin typeface="Times New Roman" panose="02020603050405020304"/>
                <a:ea typeface="楷体_GB2312"/>
                <a:cs typeface="Courier New" panose="02070309020205020404"/>
              </a:rPr>
              <a:t>By</a:t>
            </a:r>
            <a:r>
              <a:rPr lang="en-US" altLang="zh-CN" sz="1800" kern="100" baseline="30000" dirty="0">
                <a:latin typeface="Times New Roman" panose="02020603050405020304"/>
                <a:ea typeface="楷体_GB2312"/>
                <a:cs typeface="Courier New" panose="02070309020205020404"/>
              </a:rPr>
              <a:t>2</a:t>
            </a:r>
            <a:r>
              <a:rPr lang="zh-CN" altLang="zh-CN" sz="1800" kern="100" dirty="0">
                <a:latin typeface="Times New Roman" panose="02020603050405020304"/>
                <a:ea typeface="楷体_GB2312"/>
                <a:cs typeface="Times New Roman" panose="02020603050405020304"/>
              </a:rPr>
              <a:t>＝</a:t>
            </a:r>
            <a:r>
              <a:rPr lang="en-US" altLang="zh-CN" sz="1800" kern="100" dirty="0">
                <a:latin typeface="Times New Roman" panose="02020603050405020304"/>
                <a:ea typeface="楷体_GB2312"/>
                <a:cs typeface="Courier New" panose="02070309020205020404"/>
              </a:rPr>
              <a:t>1(</a:t>
            </a:r>
            <a:r>
              <a:rPr lang="en-US" altLang="zh-CN" sz="1800" i="1" kern="100" dirty="0">
                <a:latin typeface="Times New Roman" panose="02020603050405020304"/>
                <a:ea typeface="楷体_GB2312"/>
                <a:cs typeface="Courier New" panose="02070309020205020404"/>
              </a:rPr>
              <a:t>A</a:t>
            </a:r>
            <a:r>
              <a:rPr lang="en-US" altLang="zh-CN" sz="1800" kern="100" dirty="0">
                <a:latin typeface="Times New Roman" panose="02020603050405020304"/>
                <a:ea typeface="楷体_GB2312"/>
                <a:cs typeface="Courier New" panose="02070309020205020404"/>
              </a:rPr>
              <a:t>&gt;0</a:t>
            </a:r>
            <a:r>
              <a:rPr lang="zh-CN" altLang="zh-CN" sz="1800" kern="100" dirty="0">
                <a:latin typeface="Times New Roman" panose="02020603050405020304"/>
                <a:ea typeface="楷体_GB2312"/>
                <a:cs typeface="Times New Roman" panose="02020603050405020304"/>
              </a:rPr>
              <a:t>，</a:t>
            </a:r>
            <a:r>
              <a:rPr lang="en-US" altLang="zh-CN" sz="1800" i="1" kern="100" dirty="0">
                <a:latin typeface="Times New Roman" panose="02020603050405020304"/>
                <a:ea typeface="楷体_GB2312"/>
                <a:cs typeface="Courier New" panose="02070309020205020404"/>
              </a:rPr>
              <a:t>B</a:t>
            </a:r>
            <a:r>
              <a:rPr lang="en-US" altLang="zh-CN" sz="1800" kern="100" dirty="0">
                <a:latin typeface="Times New Roman" panose="02020603050405020304"/>
                <a:ea typeface="楷体_GB2312"/>
                <a:cs typeface="Courier New" panose="02070309020205020404"/>
              </a:rPr>
              <a:t>&gt;0</a:t>
            </a:r>
            <a:r>
              <a:rPr lang="zh-CN" altLang="zh-CN" sz="1800" kern="100" dirty="0">
                <a:latin typeface="Times New Roman" panose="02020603050405020304"/>
                <a:ea typeface="楷体_GB2312"/>
                <a:cs typeface="Times New Roman" panose="02020603050405020304"/>
              </a:rPr>
              <a:t>，</a:t>
            </a:r>
            <a:r>
              <a:rPr lang="en-US" altLang="zh-CN" sz="1800" i="1" kern="100" dirty="0">
                <a:latin typeface="Times New Roman" panose="02020603050405020304"/>
                <a:ea typeface="楷体_GB2312"/>
                <a:cs typeface="Courier New" panose="02070309020205020404"/>
              </a:rPr>
              <a:t>A</a:t>
            </a:r>
            <a:r>
              <a:rPr lang="en-US" altLang="zh-CN" sz="1800" kern="100" dirty="0">
                <a:latin typeface="宋体" panose="02010600030101010101" pitchFamily="2" charset="-122"/>
                <a:ea typeface="楷体_GB2312"/>
                <a:cs typeface="Times New Roman" panose="02020603050405020304"/>
              </a:rPr>
              <a:t>≠</a:t>
            </a:r>
            <a:r>
              <a:rPr lang="en-US" altLang="zh-CN" sz="1800" i="1" kern="100" dirty="0">
                <a:latin typeface="Times New Roman" panose="02020603050405020304"/>
                <a:ea typeface="楷体_GB2312"/>
                <a:cs typeface="Courier New" panose="02070309020205020404"/>
              </a:rPr>
              <a:t>B</a:t>
            </a:r>
            <a:r>
              <a:rPr lang="en-US" altLang="zh-CN" sz="1800" kern="100" dirty="0">
                <a:latin typeface="Times New Roman" panose="02020603050405020304"/>
                <a:ea typeface="楷体_GB2312"/>
                <a:cs typeface="Courier New" panose="02070309020205020404"/>
              </a:rPr>
              <a:t>)</a:t>
            </a:r>
            <a:r>
              <a:rPr lang="zh-CN" altLang="zh-CN" sz="1800" kern="100" dirty="0">
                <a:latin typeface="Times New Roman" panose="02020603050405020304"/>
                <a:ea typeface="楷体_GB2312"/>
                <a:cs typeface="Times New Roman" panose="02020603050405020304"/>
              </a:rPr>
              <a:t>的形式有两个优点：</a:t>
            </a:r>
            <a:r>
              <a:rPr lang="en-US" altLang="zh-CN" sz="1800" kern="100" dirty="0">
                <a:latin typeface="宋体" panose="02010600030101010101" pitchFamily="2" charset="-122"/>
                <a:ea typeface="楷体_GB2312"/>
                <a:cs typeface="Times New Roman" panose="02020603050405020304"/>
              </a:rPr>
              <a:t>①</a:t>
            </a:r>
            <a:r>
              <a:rPr lang="zh-CN" altLang="zh-CN" sz="1800" kern="100" dirty="0">
                <a:latin typeface="Times New Roman" panose="02020603050405020304"/>
                <a:ea typeface="楷体_GB2312"/>
                <a:cs typeface="Times New Roman" panose="02020603050405020304"/>
              </a:rPr>
              <a:t>列出的方程组中分母不含字母；</a:t>
            </a:r>
            <a:r>
              <a:rPr lang="zh-CN" altLang="zh-CN" sz="1800" kern="100" dirty="0">
                <a:latin typeface="宋体" panose="02010600030101010101" pitchFamily="2" charset="-122"/>
                <a:ea typeface="楷体_GB2312"/>
                <a:cs typeface="Times New Roman" panose="02020603050405020304"/>
              </a:rPr>
              <a:t>②</a:t>
            </a:r>
            <a:r>
              <a:rPr lang="zh-CN" altLang="zh-CN" sz="1800" kern="100" dirty="0">
                <a:latin typeface="Times New Roman" panose="02020603050405020304"/>
                <a:ea typeface="楷体_GB2312"/>
                <a:cs typeface="Times New Roman" panose="02020603050405020304"/>
              </a:rPr>
              <a:t>不用讨论焦点所在的坐标轴，从而简化求解过程</a:t>
            </a:r>
            <a:r>
              <a:rPr lang="en-US" altLang="zh-CN" sz="1800" kern="100" dirty="0">
                <a:latin typeface="Times New Roman" panose="02020603050405020304"/>
                <a:ea typeface="楷体_GB2312"/>
                <a:cs typeface="Courier New" panose="02070309020205020404"/>
              </a:rPr>
              <a:t>.</a:t>
            </a:r>
            <a:endParaRPr lang="zh-CN" altLang="zh-CN" sz="790" kern="100" dirty="0">
              <a:effectLst/>
              <a:latin typeface="宋体" panose="02010600030101010101" pitchFamily="2" charset="-122"/>
              <a:cs typeface="Courier New" panose="020703090202050204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1"/>
          <p:cNvSpPr>
            <a:spLocks noChangeArrowheads="1"/>
          </p:cNvSpPr>
          <p:nvPr/>
        </p:nvSpPr>
        <p:spPr bwMode="auto">
          <a:xfrm>
            <a:off x="179428" y="188344"/>
            <a:ext cx="8735471" cy="506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430780" algn="l"/>
              </a:tabLst>
            </a:pPr>
            <a:r>
              <a:rPr lang="zh-CN" altLang="zh-CN" sz="1800" kern="100">
                <a:latin typeface="Times New Roman" panose="02020603050405020304"/>
                <a:ea typeface="黑体" panose="02010609060101010101" charset="-122"/>
                <a:cs typeface="Times New Roman" panose="02020603050405020304"/>
              </a:rPr>
              <a:t>题型二　与椭圆有关的轨迹问题</a:t>
            </a:r>
            <a:endParaRPr lang="zh-CN" altLang="zh-CN" sz="790" kern="100" dirty="0">
              <a:effectLst/>
              <a:latin typeface="宋体" panose="02010600030101010101" pitchFamily="2" charset="-122"/>
              <a:cs typeface="Courier New" panose="02070309020205020404"/>
            </a:endParaRPr>
          </a:p>
        </p:txBody>
      </p:sp>
      <p:pic>
        <p:nvPicPr>
          <p:cNvPr id="81931" name="Picture 11" descr="箭头A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6307" y="388664"/>
            <a:ext cx="722158" cy="16413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 1"/>
          <p:cNvSpPr>
            <a:spLocks noChangeArrowheads="1"/>
          </p:cNvSpPr>
          <p:nvPr/>
        </p:nvSpPr>
        <p:spPr bwMode="auto">
          <a:xfrm>
            <a:off x="4284138" y="190013"/>
            <a:ext cx="1571151" cy="506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1800" kern="100">
                <a:latin typeface="Times New Roman" panose="02020603050405020304"/>
                <a:ea typeface="楷体_GB2312"/>
                <a:cs typeface="Times New Roman" panose="02020603050405020304"/>
              </a:rPr>
              <a:t>互动探究</a:t>
            </a:r>
            <a:endParaRPr lang="zh-CN" altLang="zh-CN" sz="790" kern="100">
              <a:effectLst/>
              <a:latin typeface="宋体" panose="02010600030101010101" pitchFamily="2" charset="-122"/>
              <a:cs typeface="Courier New" panose="02070309020205020404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矩形 1"/>
              <p:cNvSpPr>
                <a:spLocks noChangeArrowheads="1"/>
              </p:cNvSpPr>
              <p:nvPr/>
            </p:nvSpPr>
            <p:spPr bwMode="auto">
              <a:xfrm>
                <a:off x="-17780" y="692785"/>
                <a:ext cx="8168005" cy="15195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marL="252095" indent="-457200" algn="just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zh-CN" altLang="zh-CN" sz="1800" kern="100" dirty="0">
                    <a:latin typeface="Times New Roman" panose="02020603050405020304"/>
                    <a:cs typeface="Times New Roman" panose="02020603050405020304"/>
                  </a:rPr>
                  <a:t>例</a:t>
                </a:r>
                <a:r>
                  <a:rPr lang="en-US" altLang="zh-CN" sz="1800" kern="100" dirty="0">
                    <a:latin typeface="Times New Roman" panose="02020603050405020304"/>
                    <a:cs typeface="Times New Roman" panose="02020603050405020304"/>
                  </a:rPr>
                  <a:t>2</a:t>
                </a:r>
                <a:r>
                  <a:rPr lang="en-US" altLang="zh-CN" sz="1800" dirty="0" smtClean="0">
                    <a:cs typeface="Times New Roman" panose="02020603050405020304" pitchFamily="18" charset="0"/>
                    <a:sym typeface="+mn-ea"/>
                  </a:rPr>
                  <a:t> </a:t>
                </a:r>
                <a:r>
                  <a:rPr lang="zh-CN" altLang="zh-CN" sz="1800" dirty="0" smtClean="0">
                    <a:cs typeface="Times New Roman" panose="02020603050405020304" pitchFamily="18" charset="0"/>
                    <a:sym typeface="+mn-ea"/>
                  </a:rPr>
                  <a:t>如</a:t>
                </a:r>
                <a:r>
                  <a:rPr lang="zh-CN" altLang="zh-CN" sz="1800" dirty="0">
                    <a:cs typeface="Times New Roman" panose="02020603050405020304" pitchFamily="18" charset="0"/>
                    <a:sym typeface="+mn-ea"/>
                  </a:rPr>
                  <a:t>图两个定圆</a:t>
                </a:r>
                <a:r>
                  <a:rPr lang="zh-CN" altLang="zh-CN" sz="1800" dirty="0">
                    <a:cs typeface="微软雅黑" panose="020B0503020204020204" charset="-122"/>
                    <a:sym typeface="+mn-ea"/>
                  </a:rPr>
                  <a:t>⊙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1800" i="1">
                            <a:latin typeface="Cambria Math" panose="02040503050406030204" charset="0"/>
                            <a:cs typeface="微软雅黑" panose="020B0503020204020204" charset="-122"/>
                          </a:rPr>
                        </m:ctrlPr>
                      </m:sSubPr>
                      <m:e>
                        <m:r>
                          <a:rPr lang="en-US" altLang="zh-CN" sz="1800" i="1">
                            <a:latin typeface="Cambria Math" panose="02040503050406030204" charset="0"/>
                            <a:cs typeface="微软雅黑" panose="020B0503020204020204" charset="-122"/>
                          </a:rPr>
                          <m:t>𝐶</m:t>
                        </m:r>
                      </m:e>
                      <m:sub>
                        <m:r>
                          <a:rPr lang="en-US" altLang="zh-CN" sz="1800" i="1">
                            <a:latin typeface="Cambria Math" panose="02040503050406030204" charset="0"/>
                            <a:cs typeface="微软雅黑" panose="020B0503020204020204" charset="-122"/>
                          </a:rPr>
                          <m:t>1</m:t>
                        </m:r>
                      </m:sub>
                    </m:sSub>
                  </m:oMath>
                </a14:m>
                <a:r>
                  <a:rPr lang="zh-CN" altLang="zh-CN" sz="1800" dirty="0">
                    <a:cs typeface="微软雅黑" panose="020B0503020204020204" charset="-122"/>
                    <a:sym typeface="+mn-ea"/>
                  </a:rPr>
                  <a:t>和⊙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1800" i="1">
                            <a:latin typeface="Cambria Math" panose="02040503050406030204" charset="0"/>
                            <a:cs typeface="微软雅黑" panose="020B0503020204020204" charset="-122"/>
                          </a:rPr>
                        </m:ctrlPr>
                      </m:sSubPr>
                      <m:e>
                        <m:r>
                          <a:rPr lang="en-US" altLang="zh-CN" sz="1800" i="1">
                            <a:latin typeface="Cambria Math" panose="02040503050406030204" charset="0"/>
                            <a:cs typeface="微软雅黑" panose="020B0503020204020204" charset="-122"/>
                          </a:rPr>
                          <m:t>𝐶</m:t>
                        </m:r>
                      </m:e>
                      <m:sub>
                        <m:r>
                          <a:rPr lang="en-US" altLang="zh-CN" sz="1800" i="1">
                            <a:latin typeface="Cambria Math" panose="02040503050406030204" charset="0"/>
                            <a:cs typeface="微软雅黑" panose="020B0503020204020204" charset="-122"/>
                          </a:rPr>
                          <m:t>2</m:t>
                        </m:r>
                      </m:sub>
                    </m:sSub>
                  </m:oMath>
                </a14:m>
                <a:r>
                  <a:rPr lang="zh-CN" altLang="zh-CN" sz="1800" dirty="0">
                    <a:cs typeface="微软雅黑" panose="020B0503020204020204" charset="-122"/>
                    <a:sym typeface="+mn-ea"/>
                  </a:rPr>
                  <a:t>内切，且半径分别为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1800" i="1">
                            <a:latin typeface="Cambria Math" panose="02040503050406030204" charset="0"/>
                            <a:cs typeface="微软雅黑" panose="020B0503020204020204" charset="-122"/>
                          </a:rPr>
                        </m:ctrlPr>
                      </m:sSubPr>
                      <m:e>
                        <m:r>
                          <a:rPr lang="en-US" altLang="zh-CN" sz="1800" i="1">
                            <a:latin typeface="Cambria Math" panose="02040503050406030204" charset="0"/>
                            <a:cs typeface="微软雅黑" panose="020B0503020204020204" charset="-122"/>
                          </a:rPr>
                          <m:t>𝑟</m:t>
                        </m:r>
                      </m:e>
                      <m:sub>
                        <m:r>
                          <a:rPr lang="en-US" altLang="zh-CN" sz="1800" i="1">
                            <a:latin typeface="Cambria Math" panose="02040503050406030204" charset="0"/>
                            <a:cs typeface="微软雅黑" panose="020B0503020204020204" charset="-122"/>
                          </a:rPr>
                          <m:t>1</m:t>
                        </m:r>
                      </m:sub>
                    </m:sSub>
                    <m:r>
                      <a:rPr lang="en-US" altLang="zh-CN" sz="1800" i="1">
                        <a:latin typeface="Cambria Math" panose="02040503050406030204" charset="0"/>
                        <a:cs typeface="微软雅黑" panose="020B0503020204020204" charset="-122"/>
                      </a:rPr>
                      <m:t>=</m:t>
                    </m:r>
                    <m:r>
                      <a:rPr lang="en-US" altLang="zh-CN" sz="1800" i="1">
                        <a:latin typeface="Cambria Math" panose="02040503050406030204" charset="0"/>
                        <a:cs typeface="微软雅黑" panose="020B0503020204020204" charset="-122"/>
                      </a:rPr>
                      <m:t>1</m:t>
                    </m:r>
                  </m:oMath>
                </a14:m>
                <a:r>
                  <a:rPr lang="zh-CN" altLang="zh-CN" sz="1800" dirty="0">
                    <a:cs typeface="微软雅黑" panose="020B0503020204020204" charset="-122"/>
                    <a:sym typeface="+mn-ea"/>
                  </a:rPr>
                  <a:t> ，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1800" i="1">
                            <a:latin typeface="Cambria Math" panose="02040503050406030204" charset="0"/>
                            <a:cs typeface="微软雅黑" panose="020B0503020204020204" charset="-122"/>
                          </a:rPr>
                        </m:ctrlPr>
                      </m:sSubPr>
                      <m:e>
                        <m:r>
                          <a:rPr lang="en-US" altLang="zh-CN" sz="1800" i="1">
                            <a:latin typeface="Cambria Math" panose="02040503050406030204" charset="0"/>
                            <a:cs typeface="微软雅黑" panose="020B0503020204020204" charset="-122"/>
                          </a:rPr>
                          <m:t>𝑟</m:t>
                        </m:r>
                      </m:e>
                      <m:sub>
                        <m:r>
                          <a:rPr lang="en-US" altLang="zh-CN" sz="1800" i="1">
                            <a:latin typeface="Cambria Math" panose="02040503050406030204" charset="0"/>
                            <a:cs typeface="微软雅黑" panose="020B0503020204020204" charset="-122"/>
                          </a:rPr>
                          <m:t>2</m:t>
                        </m:r>
                      </m:sub>
                    </m:sSub>
                    <m:r>
                      <a:rPr lang="en-US" altLang="zh-CN" sz="1800" i="1">
                        <a:latin typeface="Cambria Math" panose="02040503050406030204" charset="0"/>
                        <a:cs typeface="微软雅黑" panose="020B0503020204020204" charset="-122"/>
                      </a:rPr>
                      <m:t>=</m:t>
                    </m:r>
                  </m:oMath>
                </a14:m>
                <a:r>
                  <a:rPr lang="en-US" altLang="zh-CN" sz="1800" dirty="0" smtClean="0">
                    <a:cs typeface="宋体" panose="02010600030101010101" pitchFamily="2" charset="-122"/>
                    <a:sym typeface="+mn-ea"/>
                  </a:rPr>
                  <a:t>3</a:t>
                </a:r>
                <a:r>
                  <a:rPr lang="zh-CN" altLang="zh-CN" sz="1800" dirty="0">
                    <a:cs typeface="微软雅黑" panose="020B0503020204020204" charset="-122"/>
                    <a:sym typeface="+mn-ea"/>
                  </a:rPr>
                  <a:t> ，</a:t>
                </a:r>
                <a:r>
                  <a:rPr lang="zh-CN" altLang="zh-CN" sz="1800" dirty="0" smtClean="0">
                    <a:cs typeface="Times New Roman" panose="02020603050405020304" pitchFamily="18" charset="0"/>
                    <a:sym typeface="+mn-ea"/>
                  </a:rPr>
                  <a:t>动</a:t>
                </a:r>
                <a:r>
                  <a:rPr lang="zh-CN" altLang="zh-CN" sz="1800" dirty="0">
                    <a:cs typeface="Times New Roman" panose="02020603050405020304" pitchFamily="18" charset="0"/>
                    <a:sym typeface="+mn-ea"/>
                  </a:rPr>
                  <a:t>圆</a:t>
                </a:r>
                <a:r>
                  <a:rPr lang="en-US" altLang="zh-CN" sz="1800" i="1" dirty="0">
                    <a:cs typeface="宋体" panose="02010600030101010101" pitchFamily="2" charset="-122"/>
                    <a:sym typeface="+mn-ea"/>
                  </a:rPr>
                  <a:t>M</a:t>
                </a:r>
                <a:r>
                  <a:rPr lang="zh-CN" altLang="zh-CN" sz="1800" dirty="0">
                    <a:cs typeface="Times New Roman" panose="02020603050405020304" pitchFamily="18" charset="0"/>
                    <a:sym typeface="+mn-ea"/>
                  </a:rPr>
                  <a:t>与</a:t>
                </a:r>
                <a:r>
                  <a:rPr lang="zh-CN" altLang="zh-CN" sz="1800" dirty="0">
                    <a:cs typeface="微软雅黑" panose="020B0503020204020204" charset="-122"/>
                    <a:sym typeface="+mn-ea"/>
                  </a:rPr>
                  <a:t>⊙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1800" i="1">
                            <a:latin typeface="Cambria Math" panose="02040503050406030204" charset="0"/>
                            <a:cs typeface="微软雅黑" panose="020B0503020204020204" charset="-122"/>
                          </a:rPr>
                        </m:ctrlPr>
                      </m:sSubPr>
                      <m:e>
                        <m:r>
                          <a:rPr lang="en-US" altLang="zh-CN" sz="1800" i="1">
                            <a:latin typeface="Cambria Math" panose="02040503050406030204" charset="0"/>
                            <a:cs typeface="微软雅黑" panose="020B0503020204020204" charset="-122"/>
                          </a:rPr>
                          <m:t>𝐶</m:t>
                        </m:r>
                      </m:e>
                      <m:sub>
                        <m:r>
                          <a:rPr lang="en-US" altLang="zh-CN" sz="1800" i="1">
                            <a:latin typeface="Cambria Math" panose="02040503050406030204" charset="0"/>
                            <a:cs typeface="微软雅黑" panose="020B0503020204020204" charset="-122"/>
                          </a:rPr>
                          <m:t>1</m:t>
                        </m:r>
                      </m:sub>
                    </m:sSub>
                  </m:oMath>
                </a14:m>
                <a:r>
                  <a:rPr lang="zh-CN" altLang="zh-CN" sz="1800" dirty="0">
                    <a:cs typeface="微软雅黑" panose="020B0503020204020204" charset="-122"/>
                    <a:sym typeface="+mn-ea"/>
                  </a:rPr>
                  <a:t>外切且与⊙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1800" i="1">
                            <a:latin typeface="Cambria Math" panose="02040503050406030204" charset="0"/>
                            <a:cs typeface="微软雅黑" panose="020B0503020204020204" charset="-122"/>
                          </a:rPr>
                        </m:ctrlPr>
                      </m:sSubPr>
                      <m:e>
                        <m:r>
                          <a:rPr lang="en-US" altLang="zh-CN" sz="1800" i="1">
                            <a:latin typeface="Cambria Math" panose="02040503050406030204" charset="0"/>
                            <a:cs typeface="微软雅黑" panose="020B0503020204020204" charset="-122"/>
                          </a:rPr>
                          <m:t>𝐶</m:t>
                        </m:r>
                      </m:e>
                      <m:sub>
                        <m:r>
                          <a:rPr lang="en-US" altLang="zh-CN" sz="1800" i="1">
                            <a:latin typeface="Cambria Math" panose="02040503050406030204" charset="0"/>
                            <a:cs typeface="微软雅黑" panose="020B0503020204020204" charset="-122"/>
                          </a:rPr>
                          <m:t>2</m:t>
                        </m:r>
                      </m:sub>
                    </m:sSub>
                  </m:oMath>
                </a14:m>
                <a:r>
                  <a:rPr lang="zh-CN" altLang="zh-CN" sz="1800" dirty="0">
                    <a:cs typeface="微软雅黑" panose="020B0503020204020204" charset="-122"/>
                    <a:sym typeface="+mn-ea"/>
                  </a:rPr>
                  <a:t>内切，那么动圆</a:t>
                </a:r>
                <a:r>
                  <a:rPr lang="en-US" altLang="zh-CN" sz="1800" i="1" dirty="0">
                    <a:cs typeface="宋体" panose="02010600030101010101" pitchFamily="2" charset="-122"/>
                    <a:sym typeface="+mn-ea"/>
                  </a:rPr>
                  <a:t>M</a:t>
                </a:r>
                <a:r>
                  <a:rPr lang="zh-CN" altLang="zh-CN" sz="1800" dirty="0">
                    <a:cs typeface="Times New Roman" panose="02020603050405020304" pitchFamily="18" charset="0"/>
                    <a:sym typeface="+mn-ea"/>
                  </a:rPr>
                  <a:t>的圆心</a:t>
                </a:r>
                <a:r>
                  <a:rPr lang="en-US" altLang="zh-CN" sz="1800" i="1" dirty="0">
                    <a:cs typeface="宋体" panose="02010600030101010101" pitchFamily="2" charset="-122"/>
                    <a:sym typeface="+mn-ea"/>
                  </a:rPr>
                  <a:t>M</a:t>
                </a:r>
                <a:r>
                  <a:rPr lang="zh-CN" altLang="zh-CN" sz="1800" dirty="0">
                    <a:cs typeface="Times New Roman" panose="02020603050405020304" pitchFamily="18" charset="0"/>
                    <a:sym typeface="+mn-ea"/>
                  </a:rPr>
                  <a:t>的轨迹是什么？并说明理由．</a:t>
                </a:r>
                <a:endParaRPr lang="zh-CN" altLang="zh-CN" sz="1800" dirty="0">
                  <a:effectLst/>
                  <a:cs typeface="宋体" panose="02010600030101010101" pitchFamily="2" charset="-122"/>
                </a:endParaRPr>
              </a:p>
              <a:p>
                <a:pPr marL="252095" indent="-457200" algn="just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en-US" altLang="zh-CN" sz="1800" kern="100" dirty="0" smtClean="0">
                    <a:latin typeface="Times New Roman" panose="02020603050405020304"/>
                    <a:ea typeface="黑体" panose="02010609060101010101" charset="-122"/>
                    <a:cs typeface="Times New Roman" panose="02020603050405020304"/>
                  </a:rPr>
                  <a:t>	</a:t>
                </a:r>
                <a:endParaRPr lang="en-US" altLang="zh-CN" sz="1800" kern="100" dirty="0" smtClean="0">
                  <a:latin typeface="Times New Roman" panose="02020603050405020304"/>
                  <a:ea typeface="黑体" panose="02010609060101010101" charset="-122"/>
                  <a:cs typeface="Times New Roman" panose="02020603050405020304"/>
                </a:endParaRPr>
              </a:p>
              <a:p>
                <a:pPr marL="252095" indent="-457200" algn="just">
                  <a:lnSpc>
                    <a:spcPct val="150000"/>
                  </a:lnSpc>
                  <a:spcAft>
                    <a:spcPts val="0"/>
                  </a:spcAft>
                </a:pPr>
                <a:endParaRPr lang="zh-CN" altLang="zh-CN" sz="790" kern="100" dirty="0">
                  <a:solidFill>
                    <a:srgbClr val="0000FF"/>
                  </a:solidFill>
                  <a:effectLst/>
                  <a:latin typeface="宋体" panose="02010600030101010101" pitchFamily="2" charset="-122"/>
                  <a:cs typeface="Courier New" panose="02070309020205020404"/>
                </a:endParaRPr>
              </a:p>
            </p:txBody>
          </p:sp>
        </mc:Choice>
        <mc:Fallback>
          <p:sp>
            <p:nvSpPr>
              <p:cNvPr id="5" name="矩形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-17780" y="692785"/>
                <a:ext cx="8168005" cy="1519555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clrChange>
              <a:clrFrom>
                <a:srgbClr val="D4EFFB"/>
              </a:clrFrom>
              <a:clrTo>
                <a:srgbClr val="D4EFF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28392" y="2205236"/>
            <a:ext cx="2872881" cy="2618322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2" name="矩形 11"/>
              <p:cNvSpPr/>
              <p:nvPr/>
            </p:nvSpPr>
            <p:spPr>
              <a:xfrm>
                <a:off x="323850" y="1628775"/>
                <a:ext cx="5946140" cy="3780155"/>
              </a:xfrm>
              <a:prstGeom prst="rect">
                <a:avLst/>
              </a:prstGeom>
            </p:spPr>
            <p:txBody>
              <a:bodyPr wrap="square">
                <a:no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zh-CN" altLang="zh-CN" sz="1800" kern="100" dirty="0">
                    <a:solidFill>
                      <a:srgbClr val="0000FF"/>
                    </a:solidFill>
                    <a:latin typeface="Times New Roman" panose="02020603050405020304"/>
                    <a:ea typeface="仿宋_GB2312"/>
                    <a:cs typeface="Times New Roman" panose="02020603050405020304"/>
                  </a:rPr>
                  <a:t>解：设动圆M的半径为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1800" kern="100" dirty="0">
                            <a:solidFill>
                              <a:srgbClr val="0000FF"/>
                            </a:solidFill>
                            <a:latin typeface="Times New Roman" panose="02020603050405020304"/>
                            <a:ea typeface="仿宋_GB2312"/>
                            <a:cs typeface="Times New Roman" panose="02020603050405020304"/>
                          </a:rPr>
                        </m:ctrlPr>
                      </m:sSubPr>
                      <m:e>
                        <m:r>
                          <a:rPr lang="zh-CN" altLang="zh-CN" sz="1800" kern="100" dirty="0">
                            <a:solidFill>
                              <a:srgbClr val="0000FF"/>
                            </a:solidFill>
                            <a:latin typeface="Times New Roman" panose="02020603050405020304"/>
                            <a:ea typeface="仿宋_GB2312"/>
                            <a:cs typeface="Times New Roman" panose="02020603050405020304"/>
                          </a:rPr>
                          <m:t>𝑟</m:t>
                        </m:r>
                      </m:e>
                      <m:sub>
                        <m:r>
                          <a:rPr lang="zh-CN" altLang="zh-CN" sz="1800" kern="100" dirty="0">
                            <a:solidFill>
                              <a:srgbClr val="0000FF"/>
                            </a:solidFill>
                            <a:latin typeface="Times New Roman" panose="02020603050405020304"/>
                            <a:ea typeface="仿宋_GB2312"/>
                            <a:cs typeface="Times New Roman" panose="02020603050405020304"/>
                          </a:rPr>
                          <m:t>3</m:t>
                        </m:r>
                      </m:sub>
                    </m:sSub>
                  </m:oMath>
                </a14:m>
                <a:r>
                  <a:rPr lang="zh-CN" altLang="zh-CN" sz="1800" kern="100" dirty="0">
                    <a:solidFill>
                      <a:srgbClr val="0000FF"/>
                    </a:solidFill>
                    <a:latin typeface="Times New Roman" panose="02020603050405020304"/>
                    <a:ea typeface="仿宋_GB2312"/>
                    <a:cs typeface="Times New Roman" panose="02020603050405020304"/>
                  </a:rPr>
                  <a:t>，因为动圆M与⊙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1800" kern="100" dirty="0">
                            <a:solidFill>
                              <a:srgbClr val="0000FF"/>
                            </a:solidFill>
                            <a:latin typeface="Times New Roman" panose="02020603050405020304"/>
                            <a:ea typeface="仿宋_GB2312"/>
                            <a:cs typeface="Times New Roman" panose="02020603050405020304"/>
                          </a:rPr>
                        </m:ctrlPr>
                      </m:sSubPr>
                      <m:e>
                        <m:r>
                          <a:rPr lang="zh-CN" altLang="zh-CN" sz="1800" kern="100" dirty="0">
                            <a:solidFill>
                              <a:srgbClr val="0000FF"/>
                            </a:solidFill>
                            <a:latin typeface="Times New Roman" panose="02020603050405020304"/>
                            <a:ea typeface="仿宋_GB2312"/>
                            <a:cs typeface="Times New Roman" panose="02020603050405020304"/>
                          </a:rPr>
                          <m:t>𝐶</m:t>
                        </m:r>
                      </m:e>
                      <m:sub>
                        <m:r>
                          <a:rPr lang="zh-CN" altLang="zh-CN" sz="1800" kern="100" dirty="0">
                            <a:solidFill>
                              <a:srgbClr val="0000FF"/>
                            </a:solidFill>
                            <a:latin typeface="Times New Roman" panose="02020603050405020304"/>
                            <a:ea typeface="仿宋_GB2312"/>
                            <a:cs typeface="Times New Roman" panose="02020603050405020304"/>
                          </a:rPr>
                          <m:t>1</m:t>
                        </m:r>
                      </m:sub>
                    </m:sSub>
                  </m:oMath>
                </a14:m>
                <a:r>
                  <a:rPr lang="zh-CN" altLang="zh-CN" sz="1800" kern="100" dirty="0">
                    <a:solidFill>
                      <a:srgbClr val="0000FF"/>
                    </a:solidFill>
                    <a:latin typeface="Times New Roman" panose="02020603050405020304"/>
                    <a:ea typeface="仿宋_GB2312"/>
                    <a:cs typeface="Times New Roman" panose="02020603050405020304"/>
                  </a:rPr>
                  <a:t>外切，且定圆⊙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1800" kern="100" dirty="0">
                            <a:solidFill>
                              <a:srgbClr val="0000FF"/>
                            </a:solidFill>
                            <a:latin typeface="Times New Roman" panose="02020603050405020304"/>
                            <a:ea typeface="仿宋_GB2312"/>
                            <a:cs typeface="Times New Roman" panose="02020603050405020304"/>
                          </a:rPr>
                        </m:ctrlPr>
                      </m:sSubPr>
                      <m:e>
                        <m:r>
                          <a:rPr lang="zh-CN" altLang="zh-CN" sz="1800" kern="100" dirty="0">
                            <a:solidFill>
                              <a:srgbClr val="0000FF"/>
                            </a:solidFill>
                            <a:latin typeface="Times New Roman" panose="02020603050405020304"/>
                            <a:ea typeface="仿宋_GB2312"/>
                            <a:cs typeface="Times New Roman" panose="02020603050405020304"/>
                          </a:rPr>
                          <m:t>𝐶</m:t>
                        </m:r>
                      </m:e>
                      <m:sub>
                        <m:r>
                          <a:rPr lang="zh-CN" altLang="zh-CN" sz="1800" kern="100" dirty="0">
                            <a:solidFill>
                              <a:srgbClr val="0000FF"/>
                            </a:solidFill>
                            <a:latin typeface="Times New Roman" panose="02020603050405020304"/>
                            <a:ea typeface="仿宋_GB2312"/>
                            <a:cs typeface="Times New Roman" panose="02020603050405020304"/>
                          </a:rPr>
                          <m:t>1</m:t>
                        </m:r>
                      </m:sub>
                    </m:sSub>
                  </m:oMath>
                </a14:m>
                <a:r>
                  <a:rPr lang="zh-CN" altLang="zh-CN" sz="1800" kern="100" dirty="0">
                    <a:solidFill>
                      <a:srgbClr val="0000FF"/>
                    </a:solidFill>
                    <a:latin typeface="Times New Roman" panose="02020603050405020304"/>
                    <a:ea typeface="仿宋_GB2312"/>
                    <a:cs typeface="Times New Roman" panose="02020603050405020304"/>
                  </a:rPr>
                  <a:t>和⊙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1800" kern="100" dirty="0">
                            <a:solidFill>
                              <a:srgbClr val="0000FF"/>
                            </a:solidFill>
                            <a:latin typeface="Times New Roman" panose="02020603050405020304"/>
                            <a:ea typeface="仿宋_GB2312"/>
                            <a:cs typeface="Times New Roman" panose="02020603050405020304"/>
                          </a:rPr>
                        </m:ctrlPr>
                      </m:sSubPr>
                      <m:e>
                        <m:r>
                          <a:rPr lang="zh-CN" altLang="zh-CN" sz="1800" kern="100" dirty="0">
                            <a:solidFill>
                              <a:srgbClr val="0000FF"/>
                            </a:solidFill>
                            <a:latin typeface="Times New Roman" panose="02020603050405020304"/>
                            <a:ea typeface="仿宋_GB2312"/>
                            <a:cs typeface="Times New Roman" panose="02020603050405020304"/>
                          </a:rPr>
                          <m:t>𝐶</m:t>
                        </m:r>
                      </m:e>
                      <m:sub>
                        <m:r>
                          <a:rPr lang="zh-CN" altLang="zh-CN" sz="1800" kern="100" dirty="0">
                            <a:solidFill>
                              <a:srgbClr val="0000FF"/>
                            </a:solidFill>
                            <a:latin typeface="Times New Roman" panose="02020603050405020304"/>
                            <a:ea typeface="仿宋_GB2312"/>
                            <a:cs typeface="Times New Roman" panose="02020603050405020304"/>
                          </a:rPr>
                          <m:t>2</m:t>
                        </m:r>
                      </m:sub>
                    </m:sSub>
                  </m:oMath>
                </a14:m>
                <a:r>
                  <a:rPr lang="zh-CN" altLang="zh-CN" sz="1800" kern="100" dirty="0">
                    <a:solidFill>
                      <a:srgbClr val="0000FF"/>
                    </a:solidFill>
                    <a:latin typeface="Times New Roman" panose="02020603050405020304"/>
                    <a:ea typeface="仿宋_GB2312"/>
                    <a:cs typeface="Times New Roman" panose="02020603050405020304"/>
                  </a:rPr>
                  <a:t>半径分别为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1800" kern="100" dirty="0">
                            <a:solidFill>
                              <a:srgbClr val="0000FF"/>
                            </a:solidFill>
                            <a:latin typeface="Times New Roman" panose="02020603050405020304"/>
                            <a:ea typeface="仿宋_GB2312"/>
                            <a:cs typeface="Times New Roman" panose="02020603050405020304"/>
                          </a:rPr>
                        </m:ctrlPr>
                      </m:sSubPr>
                      <m:e>
                        <m:r>
                          <a:rPr lang="zh-CN" altLang="zh-CN" sz="1800" kern="100" dirty="0">
                            <a:solidFill>
                              <a:srgbClr val="0000FF"/>
                            </a:solidFill>
                            <a:latin typeface="Times New Roman" panose="02020603050405020304"/>
                            <a:ea typeface="仿宋_GB2312"/>
                            <a:cs typeface="Times New Roman" panose="02020603050405020304"/>
                          </a:rPr>
                          <m:t>𝑟</m:t>
                        </m:r>
                      </m:e>
                      <m:sub>
                        <m:r>
                          <a:rPr lang="zh-CN" altLang="zh-CN" sz="1800" kern="100" dirty="0">
                            <a:solidFill>
                              <a:srgbClr val="0000FF"/>
                            </a:solidFill>
                            <a:latin typeface="Times New Roman" panose="02020603050405020304"/>
                            <a:ea typeface="仿宋_GB2312"/>
                            <a:cs typeface="Times New Roman" panose="02020603050405020304"/>
                          </a:rPr>
                          <m:t>1</m:t>
                        </m:r>
                      </m:sub>
                    </m:sSub>
                    <m:r>
                      <a:rPr lang="zh-CN" altLang="zh-CN" sz="1800" kern="100" dirty="0">
                        <a:solidFill>
                          <a:srgbClr val="0000FF"/>
                        </a:solidFill>
                        <a:latin typeface="Times New Roman" panose="02020603050405020304"/>
                        <a:ea typeface="仿宋_GB2312"/>
                        <a:cs typeface="Times New Roman" panose="02020603050405020304"/>
                      </a:rPr>
                      <m:t>=</m:t>
                    </m:r>
                    <m:r>
                      <a:rPr lang="zh-CN" altLang="zh-CN" sz="1800" kern="100" dirty="0">
                        <a:solidFill>
                          <a:srgbClr val="0000FF"/>
                        </a:solidFill>
                        <a:latin typeface="Times New Roman" panose="02020603050405020304"/>
                        <a:ea typeface="仿宋_GB2312"/>
                        <a:cs typeface="Times New Roman" panose="02020603050405020304"/>
                      </a:rPr>
                      <m:t>1</m:t>
                    </m:r>
                  </m:oMath>
                </a14:m>
                <a:r>
                  <a:rPr lang="zh-CN" altLang="zh-CN" sz="1800" kern="100" dirty="0">
                    <a:solidFill>
                      <a:srgbClr val="0000FF"/>
                    </a:solidFill>
                    <a:latin typeface="Times New Roman" panose="02020603050405020304"/>
                    <a:ea typeface="仿宋_GB2312"/>
                    <a:cs typeface="Times New Roman" panose="02020603050405020304"/>
                  </a:rPr>
                  <a:t> ，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1800" kern="100" dirty="0">
                            <a:solidFill>
                              <a:srgbClr val="0000FF"/>
                            </a:solidFill>
                            <a:latin typeface="Times New Roman" panose="02020603050405020304"/>
                            <a:ea typeface="仿宋_GB2312"/>
                            <a:cs typeface="Times New Roman" panose="02020603050405020304"/>
                          </a:rPr>
                        </m:ctrlPr>
                      </m:sSubPr>
                      <m:e>
                        <m:r>
                          <a:rPr lang="zh-CN" altLang="zh-CN" sz="1800" kern="100" dirty="0">
                            <a:solidFill>
                              <a:srgbClr val="0000FF"/>
                            </a:solidFill>
                            <a:latin typeface="Times New Roman" panose="02020603050405020304"/>
                            <a:ea typeface="仿宋_GB2312"/>
                            <a:cs typeface="Times New Roman" panose="02020603050405020304"/>
                          </a:rPr>
                          <m:t>𝑟</m:t>
                        </m:r>
                      </m:e>
                      <m:sub>
                        <m:r>
                          <a:rPr lang="zh-CN" altLang="zh-CN" sz="1800" kern="100" dirty="0">
                            <a:solidFill>
                              <a:srgbClr val="0000FF"/>
                            </a:solidFill>
                            <a:latin typeface="Times New Roman" panose="02020603050405020304"/>
                            <a:ea typeface="仿宋_GB2312"/>
                            <a:cs typeface="Times New Roman" panose="02020603050405020304"/>
                          </a:rPr>
                          <m:t>2</m:t>
                        </m:r>
                      </m:sub>
                    </m:sSub>
                    <m:r>
                      <a:rPr lang="zh-CN" altLang="zh-CN" sz="1800" kern="100" dirty="0">
                        <a:solidFill>
                          <a:srgbClr val="0000FF"/>
                        </a:solidFill>
                        <a:latin typeface="Times New Roman" panose="02020603050405020304"/>
                        <a:ea typeface="仿宋_GB2312"/>
                        <a:cs typeface="Times New Roman" panose="02020603050405020304"/>
                      </a:rPr>
                      <m:t>=</m:t>
                    </m:r>
                  </m:oMath>
                </a14:m>
                <a:r>
                  <a:rPr lang="zh-CN" altLang="zh-CN" sz="1800" kern="100" dirty="0">
                    <a:solidFill>
                      <a:srgbClr val="0000FF"/>
                    </a:solidFill>
                    <a:latin typeface="Times New Roman" panose="02020603050405020304"/>
                    <a:ea typeface="仿宋_GB2312"/>
                    <a:cs typeface="Times New Roman" panose="02020603050405020304"/>
                  </a:rPr>
                  <a:t>3 ，所以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zh-CN" altLang="zh-CN" sz="1800" kern="100" dirty="0">
                            <a:solidFill>
                              <a:srgbClr val="0000FF"/>
                            </a:solidFill>
                            <a:latin typeface="Times New Roman" panose="02020603050405020304"/>
                            <a:ea typeface="仿宋_GB2312"/>
                            <a:cs typeface="Times New Roman" panose="02020603050405020304"/>
                          </a:rPr>
                        </m:ctrlPr>
                      </m:dPr>
                      <m:e>
                        <m:r>
                          <a:rPr lang="zh-CN" altLang="zh-CN" sz="1800" kern="100" dirty="0">
                            <a:solidFill>
                              <a:srgbClr val="0000FF"/>
                            </a:solidFill>
                            <a:latin typeface="Times New Roman" panose="02020603050405020304"/>
                            <a:ea typeface="仿宋_GB2312"/>
                            <a:cs typeface="Times New Roman" panose="02020603050405020304"/>
                          </a:rPr>
                          <m:t>𝑀</m:t>
                        </m:r>
                        <m:sSub>
                          <m:sSubPr>
                            <m:ctrlPr>
                              <a:rPr lang="zh-CN" altLang="zh-CN" sz="1800" kern="100" dirty="0">
                                <a:solidFill>
                                  <a:srgbClr val="0000FF"/>
                                </a:solidFill>
                                <a:latin typeface="Times New Roman" panose="02020603050405020304"/>
                                <a:ea typeface="仿宋_GB2312"/>
                                <a:cs typeface="Times New Roman" panose="02020603050405020304"/>
                              </a:rPr>
                            </m:ctrlPr>
                          </m:sSubPr>
                          <m:e>
                            <m:r>
                              <a:rPr lang="zh-CN" altLang="zh-CN" sz="1800" kern="100" dirty="0">
                                <a:solidFill>
                                  <a:srgbClr val="0000FF"/>
                                </a:solidFill>
                                <a:latin typeface="Times New Roman" panose="02020603050405020304"/>
                                <a:ea typeface="仿宋_GB2312"/>
                                <a:cs typeface="Times New Roman" panose="02020603050405020304"/>
                              </a:rPr>
                              <m:t>𝐶</m:t>
                            </m:r>
                          </m:e>
                          <m:sub>
                            <m:r>
                              <a:rPr lang="zh-CN" altLang="zh-CN" sz="1800" kern="100" dirty="0">
                                <a:solidFill>
                                  <a:srgbClr val="0000FF"/>
                                </a:solidFill>
                                <a:latin typeface="Times New Roman" panose="02020603050405020304"/>
                                <a:ea typeface="仿宋_GB2312"/>
                                <a:cs typeface="Times New Roman" panose="02020603050405020304"/>
                              </a:rPr>
                              <m:t>1</m:t>
                            </m:r>
                          </m:sub>
                        </m:sSub>
                      </m:e>
                    </m:d>
                  </m:oMath>
                </a14:m>
                <a:r>
                  <a:rPr lang="zh-CN" altLang="zh-CN" sz="1800" kern="100" dirty="0">
                    <a:solidFill>
                      <a:srgbClr val="0000FF"/>
                    </a:solidFill>
                    <a:latin typeface="Times New Roman" panose="02020603050405020304"/>
                    <a:ea typeface="仿宋_GB2312"/>
                    <a:cs typeface="Times New Roman" panose="02020603050405020304"/>
                  </a:rPr>
                  <a:t>=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1800" kern="100" dirty="0">
                            <a:solidFill>
                              <a:srgbClr val="0000FF"/>
                            </a:solidFill>
                            <a:latin typeface="Times New Roman" panose="02020603050405020304"/>
                            <a:ea typeface="仿宋_GB2312"/>
                            <a:cs typeface="Times New Roman" panose="02020603050405020304"/>
                          </a:rPr>
                        </m:ctrlPr>
                      </m:sSubPr>
                      <m:e>
                        <m:r>
                          <a:rPr lang="zh-CN" altLang="zh-CN" sz="1800" kern="100" dirty="0">
                            <a:solidFill>
                              <a:srgbClr val="0000FF"/>
                            </a:solidFill>
                            <a:latin typeface="Times New Roman" panose="02020603050405020304"/>
                            <a:ea typeface="仿宋_GB2312"/>
                            <a:cs typeface="Times New Roman" panose="02020603050405020304"/>
                          </a:rPr>
                          <m:t>𝑟</m:t>
                        </m:r>
                      </m:e>
                      <m:sub>
                        <m:r>
                          <a:rPr lang="zh-CN" altLang="zh-CN" sz="1800" kern="100" dirty="0">
                            <a:solidFill>
                              <a:srgbClr val="0000FF"/>
                            </a:solidFill>
                            <a:latin typeface="Times New Roman" panose="02020603050405020304"/>
                            <a:ea typeface="仿宋_GB2312"/>
                            <a:cs typeface="Times New Roman" panose="02020603050405020304"/>
                          </a:rPr>
                          <m:t>1</m:t>
                        </m:r>
                      </m:sub>
                    </m:sSub>
                    <m:r>
                      <a:rPr lang="zh-CN" altLang="zh-CN" sz="1800" kern="100" dirty="0">
                        <a:solidFill>
                          <a:srgbClr val="0000FF"/>
                        </a:solidFill>
                        <a:latin typeface="Times New Roman" panose="02020603050405020304"/>
                        <a:ea typeface="仿宋_GB2312"/>
                        <a:cs typeface="Times New Roman" panose="02020603050405020304"/>
                      </a:rPr>
                      <m:t>+</m:t>
                    </m:r>
                    <m:sSub>
                      <m:sSubPr>
                        <m:ctrlPr>
                          <a:rPr lang="zh-CN" altLang="zh-CN" sz="1800" kern="100" dirty="0">
                            <a:solidFill>
                              <a:srgbClr val="0000FF"/>
                            </a:solidFill>
                            <a:latin typeface="Times New Roman" panose="02020603050405020304"/>
                            <a:ea typeface="仿宋_GB2312"/>
                            <a:cs typeface="Times New Roman" panose="02020603050405020304"/>
                          </a:rPr>
                        </m:ctrlPr>
                      </m:sSubPr>
                      <m:e>
                        <m:r>
                          <a:rPr lang="zh-CN" altLang="zh-CN" sz="1800" kern="100" dirty="0">
                            <a:solidFill>
                              <a:srgbClr val="0000FF"/>
                            </a:solidFill>
                            <a:latin typeface="Times New Roman" panose="02020603050405020304"/>
                            <a:ea typeface="仿宋_GB2312"/>
                            <a:cs typeface="Times New Roman" panose="02020603050405020304"/>
                          </a:rPr>
                          <m:t>𝑟</m:t>
                        </m:r>
                      </m:e>
                      <m:sub>
                        <m:r>
                          <a:rPr lang="zh-CN" altLang="zh-CN" sz="1800" kern="100" dirty="0">
                            <a:solidFill>
                              <a:srgbClr val="0000FF"/>
                            </a:solidFill>
                            <a:latin typeface="Times New Roman" panose="02020603050405020304"/>
                            <a:ea typeface="仿宋_GB2312"/>
                            <a:cs typeface="Times New Roman" panose="02020603050405020304"/>
                          </a:rPr>
                          <m:t>3</m:t>
                        </m:r>
                      </m:sub>
                    </m:sSub>
                  </m:oMath>
                </a14:m>
                <a:r>
                  <a:rPr lang="zh-CN" altLang="zh-CN" sz="1800" kern="100" dirty="0">
                    <a:solidFill>
                      <a:srgbClr val="0000FF"/>
                    </a:solidFill>
                    <a:latin typeface="Times New Roman" panose="02020603050405020304"/>
                    <a:ea typeface="仿宋_GB2312"/>
                    <a:cs typeface="Times New Roman" panose="02020603050405020304"/>
                  </a:rPr>
                  <a:t>．</a:t>
                </a:r>
                <a:endParaRPr lang="zh-CN" altLang="zh-CN" sz="1800" kern="100" dirty="0">
                  <a:solidFill>
                    <a:srgbClr val="0000FF"/>
                  </a:solidFill>
                  <a:latin typeface="Times New Roman" panose="02020603050405020304"/>
                  <a:ea typeface="仿宋_GB2312"/>
                  <a:cs typeface="Times New Roman" panose="02020603050405020304"/>
                </a:endParaRPr>
              </a:p>
              <a:p>
                <a:pPr algn="just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zh-CN" altLang="zh-CN" sz="1800" kern="100" dirty="0">
                    <a:solidFill>
                      <a:srgbClr val="0000FF"/>
                    </a:solidFill>
                    <a:latin typeface="Times New Roman" panose="02020603050405020304"/>
                    <a:ea typeface="仿宋_GB2312"/>
                    <a:cs typeface="Times New Roman" panose="02020603050405020304"/>
                  </a:rPr>
                  <a:t>   同理，动圆M与⊙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1800" kern="100" dirty="0">
                            <a:solidFill>
                              <a:srgbClr val="0000FF"/>
                            </a:solidFill>
                            <a:latin typeface="Times New Roman" panose="02020603050405020304"/>
                            <a:ea typeface="仿宋_GB2312"/>
                            <a:cs typeface="Times New Roman" panose="02020603050405020304"/>
                          </a:rPr>
                        </m:ctrlPr>
                      </m:sSubPr>
                      <m:e>
                        <m:r>
                          <a:rPr lang="zh-CN" altLang="zh-CN" sz="1800" kern="100" dirty="0">
                            <a:solidFill>
                              <a:srgbClr val="0000FF"/>
                            </a:solidFill>
                            <a:latin typeface="Times New Roman" panose="02020603050405020304"/>
                            <a:ea typeface="仿宋_GB2312"/>
                            <a:cs typeface="Times New Roman" panose="02020603050405020304"/>
                          </a:rPr>
                          <m:t>𝐶</m:t>
                        </m:r>
                      </m:e>
                      <m:sub>
                        <m:r>
                          <a:rPr lang="zh-CN" altLang="zh-CN" sz="1800" kern="100" dirty="0">
                            <a:solidFill>
                              <a:srgbClr val="0000FF"/>
                            </a:solidFill>
                            <a:latin typeface="Times New Roman" panose="02020603050405020304"/>
                            <a:ea typeface="仿宋_GB2312"/>
                            <a:cs typeface="Times New Roman" panose="02020603050405020304"/>
                          </a:rPr>
                          <m:t>2</m:t>
                        </m:r>
                      </m:sub>
                    </m:sSub>
                  </m:oMath>
                </a14:m>
                <a:r>
                  <a:rPr lang="zh-CN" altLang="zh-CN" sz="1800" kern="100" dirty="0">
                    <a:solidFill>
                      <a:srgbClr val="0000FF"/>
                    </a:solidFill>
                    <a:latin typeface="Times New Roman" panose="02020603050405020304"/>
                    <a:ea typeface="仿宋_GB2312"/>
                    <a:cs typeface="Times New Roman" panose="02020603050405020304"/>
                  </a:rPr>
                  <a:t>内切，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zh-CN" altLang="zh-CN" sz="1800" kern="100" dirty="0">
                            <a:solidFill>
                              <a:srgbClr val="0000FF"/>
                            </a:solidFill>
                            <a:latin typeface="Times New Roman" panose="02020603050405020304"/>
                            <a:ea typeface="仿宋_GB2312"/>
                            <a:cs typeface="Times New Roman" panose="02020603050405020304"/>
                          </a:rPr>
                        </m:ctrlPr>
                      </m:dPr>
                      <m:e>
                        <m:r>
                          <a:rPr lang="zh-CN" altLang="zh-CN" sz="1800" kern="100" dirty="0">
                            <a:solidFill>
                              <a:srgbClr val="0000FF"/>
                            </a:solidFill>
                            <a:latin typeface="Times New Roman" panose="02020603050405020304"/>
                            <a:ea typeface="仿宋_GB2312"/>
                            <a:cs typeface="Times New Roman" panose="02020603050405020304"/>
                          </a:rPr>
                          <m:t>𝑀</m:t>
                        </m:r>
                        <m:sSub>
                          <m:sSubPr>
                            <m:ctrlPr>
                              <a:rPr lang="zh-CN" altLang="zh-CN" sz="1800" kern="100" dirty="0">
                                <a:solidFill>
                                  <a:srgbClr val="0000FF"/>
                                </a:solidFill>
                                <a:latin typeface="Times New Roman" panose="02020603050405020304"/>
                                <a:ea typeface="仿宋_GB2312"/>
                                <a:cs typeface="Times New Roman" panose="02020603050405020304"/>
                              </a:rPr>
                            </m:ctrlPr>
                          </m:sSubPr>
                          <m:e>
                            <m:r>
                              <a:rPr lang="zh-CN" altLang="zh-CN" sz="1800" kern="100" dirty="0">
                                <a:solidFill>
                                  <a:srgbClr val="0000FF"/>
                                </a:solidFill>
                                <a:latin typeface="Times New Roman" panose="02020603050405020304"/>
                                <a:ea typeface="仿宋_GB2312"/>
                                <a:cs typeface="Times New Roman" panose="02020603050405020304"/>
                              </a:rPr>
                              <m:t>𝐶</m:t>
                            </m:r>
                          </m:e>
                          <m:sub>
                            <m:r>
                              <a:rPr lang="zh-CN" altLang="zh-CN" sz="1800" kern="100" dirty="0">
                                <a:solidFill>
                                  <a:srgbClr val="0000FF"/>
                                </a:solidFill>
                                <a:latin typeface="Times New Roman" panose="02020603050405020304"/>
                                <a:ea typeface="仿宋_GB2312"/>
                                <a:cs typeface="Times New Roman" panose="02020603050405020304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zh-CN" altLang="zh-CN" sz="1800" kern="100" dirty="0">
                    <a:solidFill>
                      <a:srgbClr val="0000FF"/>
                    </a:solidFill>
                    <a:latin typeface="Times New Roman" panose="02020603050405020304"/>
                    <a:ea typeface="仿宋_GB2312"/>
                    <a:cs typeface="Times New Roman" panose="02020603050405020304"/>
                  </a:rPr>
                  <a:t>=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1800" kern="100" dirty="0">
                            <a:solidFill>
                              <a:srgbClr val="0000FF"/>
                            </a:solidFill>
                            <a:latin typeface="Times New Roman" panose="02020603050405020304"/>
                            <a:ea typeface="仿宋_GB2312"/>
                            <a:cs typeface="Times New Roman" panose="02020603050405020304"/>
                          </a:rPr>
                        </m:ctrlPr>
                      </m:sSubPr>
                      <m:e>
                        <m:r>
                          <a:rPr lang="zh-CN" altLang="zh-CN" sz="1800" kern="100" dirty="0">
                            <a:solidFill>
                              <a:srgbClr val="0000FF"/>
                            </a:solidFill>
                            <a:latin typeface="Times New Roman" panose="02020603050405020304"/>
                            <a:ea typeface="仿宋_GB2312"/>
                            <a:cs typeface="Times New Roman" panose="02020603050405020304"/>
                          </a:rPr>
                          <m:t>𝑟</m:t>
                        </m:r>
                      </m:e>
                      <m:sub>
                        <m:r>
                          <a:rPr lang="zh-CN" altLang="zh-CN" sz="1800" kern="100" dirty="0">
                            <a:solidFill>
                              <a:srgbClr val="0000FF"/>
                            </a:solidFill>
                            <a:latin typeface="Times New Roman" panose="02020603050405020304"/>
                            <a:ea typeface="仿宋_GB2312"/>
                            <a:cs typeface="Times New Roman" panose="02020603050405020304"/>
                          </a:rPr>
                          <m:t>2</m:t>
                        </m:r>
                      </m:sub>
                    </m:sSub>
                    <m:r>
                      <a:rPr lang="zh-CN" altLang="zh-CN" sz="1800" kern="100" dirty="0">
                        <a:solidFill>
                          <a:srgbClr val="0000FF"/>
                        </a:solidFill>
                        <a:latin typeface="Times New Roman" panose="02020603050405020304"/>
                        <a:ea typeface="仿宋_GB2312"/>
                        <a:cs typeface="Times New Roman" panose="02020603050405020304"/>
                      </a:rPr>
                      <m:t>−</m:t>
                    </m:r>
                    <m:sSub>
                      <m:sSubPr>
                        <m:ctrlPr>
                          <a:rPr lang="zh-CN" altLang="zh-CN" sz="1800" kern="100" dirty="0">
                            <a:solidFill>
                              <a:srgbClr val="0000FF"/>
                            </a:solidFill>
                            <a:latin typeface="Times New Roman" panose="02020603050405020304"/>
                            <a:ea typeface="仿宋_GB2312"/>
                            <a:cs typeface="Times New Roman" panose="02020603050405020304"/>
                          </a:rPr>
                        </m:ctrlPr>
                      </m:sSubPr>
                      <m:e>
                        <m:r>
                          <a:rPr lang="zh-CN" altLang="zh-CN" sz="1800" kern="100" dirty="0">
                            <a:solidFill>
                              <a:srgbClr val="0000FF"/>
                            </a:solidFill>
                            <a:latin typeface="Times New Roman" panose="02020603050405020304"/>
                            <a:ea typeface="仿宋_GB2312"/>
                            <a:cs typeface="Times New Roman" panose="02020603050405020304"/>
                          </a:rPr>
                          <m:t>𝑟</m:t>
                        </m:r>
                      </m:e>
                      <m:sub>
                        <m:r>
                          <a:rPr lang="zh-CN" altLang="zh-CN" sz="1800" kern="100" dirty="0">
                            <a:solidFill>
                              <a:srgbClr val="0000FF"/>
                            </a:solidFill>
                            <a:latin typeface="Times New Roman" panose="02020603050405020304"/>
                            <a:ea typeface="仿宋_GB2312"/>
                            <a:cs typeface="Times New Roman" panose="02020603050405020304"/>
                          </a:rPr>
                          <m:t>3</m:t>
                        </m:r>
                      </m:sub>
                    </m:sSub>
                  </m:oMath>
                </a14:m>
                <a:r>
                  <a:rPr lang="zh-CN" altLang="zh-CN" sz="1800" kern="100" dirty="0">
                    <a:solidFill>
                      <a:srgbClr val="0000FF"/>
                    </a:solidFill>
                    <a:latin typeface="Times New Roman" panose="02020603050405020304"/>
                    <a:ea typeface="仿宋_GB2312"/>
                    <a:cs typeface="Times New Roman" panose="02020603050405020304"/>
                  </a:rPr>
                  <a:t>．所以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zh-CN" altLang="zh-CN" sz="1800" kern="100" dirty="0">
                            <a:solidFill>
                              <a:srgbClr val="0000FF"/>
                            </a:solidFill>
                            <a:latin typeface="Times New Roman" panose="02020603050405020304"/>
                            <a:ea typeface="仿宋_GB2312"/>
                            <a:cs typeface="Times New Roman" panose="02020603050405020304"/>
                          </a:rPr>
                        </m:ctrlPr>
                      </m:dPr>
                      <m:e>
                        <m:r>
                          <a:rPr lang="zh-CN" altLang="zh-CN" sz="1800" kern="100" dirty="0">
                            <a:solidFill>
                              <a:srgbClr val="0000FF"/>
                            </a:solidFill>
                            <a:latin typeface="Times New Roman" panose="02020603050405020304"/>
                            <a:ea typeface="仿宋_GB2312"/>
                            <a:cs typeface="Times New Roman" panose="02020603050405020304"/>
                          </a:rPr>
                          <m:t>𝑀</m:t>
                        </m:r>
                        <m:sSub>
                          <m:sSubPr>
                            <m:ctrlPr>
                              <a:rPr lang="zh-CN" altLang="zh-CN" sz="1800" kern="100" dirty="0">
                                <a:solidFill>
                                  <a:srgbClr val="0000FF"/>
                                </a:solidFill>
                                <a:latin typeface="Times New Roman" panose="02020603050405020304"/>
                                <a:ea typeface="仿宋_GB2312"/>
                                <a:cs typeface="Times New Roman" panose="02020603050405020304"/>
                              </a:rPr>
                            </m:ctrlPr>
                          </m:sSubPr>
                          <m:e>
                            <m:r>
                              <a:rPr lang="zh-CN" altLang="zh-CN" sz="1800" kern="100" dirty="0">
                                <a:solidFill>
                                  <a:srgbClr val="0000FF"/>
                                </a:solidFill>
                                <a:latin typeface="Times New Roman" panose="02020603050405020304"/>
                                <a:ea typeface="仿宋_GB2312"/>
                                <a:cs typeface="Times New Roman" panose="02020603050405020304"/>
                              </a:rPr>
                              <m:t>𝐶</m:t>
                            </m:r>
                          </m:e>
                          <m:sub>
                            <m:r>
                              <a:rPr lang="zh-CN" altLang="zh-CN" sz="1800" kern="100" dirty="0">
                                <a:solidFill>
                                  <a:srgbClr val="0000FF"/>
                                </a:solidFill>
                                <a:latin typeface="Times New Roman" panose="02020603050405020304"/>
                                <a:ea typeface="仿宋_GB2312"/>
                                <a:cs typeface="Times New Roman" panose="02020603050405020304"/>
                              </a:rPr>
                              <m:t>1</m:t>
                            </m:r>
                          </m:sub>
                        </m:sSub>
                      </m:e>
                    </m:d>
                  </m:oMath>
                </a14:m>
                <a:r>
                  <a:rPr lang="zh-CN" altLang="zh-CN" sz="1800" kern="100" dirty="0">
                    <a:solidFill>
                      <a:srgbClr val="0000FF"/>
                    </a:solidFill>
                    <a:latin typeface="Times New Roman" panose="02020603050405020304"/>
                    <a:ea typeface="仿宋_GB2312"/>
                    <a:cs typeface="Times New Roman" panose="02020603050405020304"/>
                  </a:rPr>
                  <a:t>＋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zh-CN" altLang="zh-CN" sz="1800" kern="100" dirty="0">
                            <a:solidFill>
                              <a:srgbClr val="0000FF"/>
                            </a:solidFill>
                            <a:latin typeface="Times New Roman" panose="02020603050405020304"/>
                            <a:ea typeface="仿宋_GB2312"/>
                            <a:cs typeface="Times New Roman" panose="02020603050405020304"/>
                          </a:rPr>
                        </m:ctrlPr>
                      </m:dPr>
                      <m:e>
                        <m:r>
                          <a:rPr lang="zh-CN" altLang="zh-CN" sz="1800" kern="100" dirty="0">
                            <a:solidFill>
                              <a:srgbClr val="0000FF"/>
                            </a:solidFill>
                            <a:latin typeface="Times New Roman" panose="02020603050405020304"/>
                            <a:ea typeface="仿宋_GB2312"/>
                            <a:cs typeface="Times New Roman" panose="02020603050405020304"/>
                          </a:rPr>
                          <m:t>𝑀</m:t>
                        </m:r>
                        <m:sSub>
                          <m:sSubPr>
                            <m:ctrlPr>
                              <a:rPr lang="zh-CN" altLang="zh-CN" sz="1800" kern="100" dirty="0">
                                <a:solidFill>
                                  <a:srgbClr val="0000FF"/>
                                </a:solidFill>
                                <a:latin typeface="Times New Roman" panose="02020603050405020304"/>
                                <a:ea typeface="仿宋_GB2312"/>
                                <a:cs typeface="Times New Roman" panose="02020603050405020304"/>
                              </a:rPr>
                            </m:ctrlPr>
                          </m:sSubPr>
                          <m:e>
                            <m:r>
                              <a:rPr lang="zh-CN" altLang="zh-CN" sz="1800" kern="100" dirty="0">
                                <a:solidFill>
                                  <a:srgbClr val="0000FF"/>
                                </a:solidFill>
                                <a:latin typeface="Times New Roman" panose="02020603050405020304"/>
                                <a:ea typeface="仿宋_GB2312"/>
                                <a:cs typeface="Times New Roman" panose="02020603050405020304"/>
                              </a:rPr>
                              <m:t>𝐶</m:t>
                            </m:r>
                          </m:e>
                          <m:sub>
                            <m:r>
                              <a:rPr lang="zh-CN" altLang="zh-CN" sz="1800" kern="100" dirty="0">
                                <a:solidFill>
                                  <a:srgbClr val="0000FF"/>
                                </a:solidFill>
                                <a:latin typeface="Times New Roman" panose="02020603050405020304"/>
                                <a:ea typeface="仿宋_GB2312"/>
                                <a:cs typeface="Times New Roman" panose="02020603050405020304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zh-CN" altLang="zh-CN" sz="1800" kern="100" dirty="0">
                    <a:solidFill>
                      <a:srgbClr val="0000FF"/>
                    </a:solidFill>
                    <a:latin typeface="Times New Roman" panose="02020603050405020304"/>
                    <a:ea typeface="仿宋_GB2312"/>
                    <a:cs typeface="Times New Roman" panose="02020603050405020304"/>
                  </a:rPr>
                  <a:t>=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1800" kern="100" dirty="0">
                            <a:solidFill>
                              <a:srgbClr val="0000FF"/>
                            </a:solidFill>
                            <a:latin typeface="Times New Roman" panose="02020603050405020304"/>
                            <a:ea typeface="仿宋_GB2312"/>
                            <a:cs typeface="Times New Roman" panose="02020603050405020304"/>
                          </a:rPr>
                        </m:ctrlPr>
                      </m:sSubPr>
                      <m:e>
                        <m:r>
                          <a:rPr lang="zh-CN" altLang="zh-CN" sz="1800" kern="100" dirty="0">
                            <a:solidFill>
                              <a:srgbClr val="0000FF"/>
                            </a:solidFill>
                            <a:latin typeface="Times New Roman" panose="02020603050405020304"/>
                            <a:ea typeface="仿宋_GB2312"/>
                            <a:cs typeface="Times New Roman" panose="02020603050405020304"/>
                          </a:rPr>
                          <m:t>𝑟</m:t>
                        </m:r>
                      </m:e>
                      <m:sub>
                        <m:r>
                          <a:rPr lang="zh-CN" altLang="zh-CN" sz="1800" kern="100" dirty="0">
                            <a:solidFill>
                              <a:srgbClr val="0000FF"/>
                            </a:solidFill>
                            <a:latin typeface="Times New Roman" panose="02020603050405020304"/>
                            <a:ea typeface="仿宋_GB2312"/>
                            <a:cs typeface="Times New Roman" panose="02020603050405020304"/>
                          </a:rPr>
                          <m:t>1</m:t>
                        </m:r>
                      </m:sub>
                    </m:sSub>
                    <m:r>
                      <a:rPr lang="zh-CN" altLang="zh-CN" sz="1800" kern="100" dirty="0">
                        <a:solidFill>
                          <a:srgbClr val="0000FF"/>
                        </a:solidFill>
                        <a:latin typeface="Times New Roman" panose="02020603050405020304"/>
                        <a:ea typeface="仿宋_GB2312"/>
                        <a:cs typeface="Times New Roman" panose="02020603050405020304"/>
                      </a:rPr>
                      <m:t>+</m:t>
                    </m:r>
                    <m:sSub>
                      <m:sSubPr>
                        <m:ctrlPr>
                          <a:rPr lang="zh-CN" altLang="zh-CN" sz="1800" kern="100" dirty="0">
                            <a:solidFill>
                              <a:srgbClr val="0000FF"/>
                            </a:solidFill>
                            <a:latin typeface="Times New Roman" panose="02020603050405020304"/>
                            <a:ea typeface="仿宋_GB2312"/>
                            <a:cs typeface="Times New Roman" panose="02020603050405020304"/>
                          </a:rPr>
                        </m:ctrlPr>
                      </m:sSubPr>
                      <m:e>
                        <m:r>
                          <a:rPr lang="zh-CN" altLang="zh-CN" sz="1800" kern="100" dirty="0">
                            <a:solidFill>
                              <a:srgbClr val="0000FF"/>
                            </a:solidFill>
                            <a:latin typeface="Times New Roman" panose="02020603050405020304"/>
                            <a:ea typeface="仿宋_GB2312"/>
                            <a:cs typeface="Times New Roman" panose="02020603050405020304"/>
                          </a:rPr>
                          <m:t>𝑟</m:t>
                        </m:r>
                      </m:e>
                      <m:sub>
                        <m:r>
                          <a:rPr lang="zh-CN" altLang="zh-CN" sz="1800" kern="100" dirty="0">
                            <a:solidFill>
                              <a:srgbClr val="0000FF"/>
                            </a:solidFill>
                            <a:latin typeface="Times New Roman" panose="02020603050405020304"/>
                            <a:ea typeface="仿宋_GB2312"/>
                            <a:cs typeface="Times New Roman" panose="02020603050405020304"/>
                          </a:rPr>
                          <m:t>2</m:t>
                        </m:r>
                      </m:sub>
                    </m:sSub>
                  </m:oMath>
                </a14:m>
                <a:r>
                  <a:rPr lang="zh-CN" altLang="zh-CN" sz="1800" kern="100" dirty="0">
                    <a:solidFill>
                      <a:srgbClr val="0000FF"/>
                    </a:solidFill>
                    <a:latin typeface="Times New Roman" panose="02020603050405020304"/>
                    <a:ea typeface="仿宋_GB2312"/>
                    <a:cs typeface="Times New Roman" panose="02020603050405020304"/>
                  </a:rPr>
                  <a:t>=4．</a:t>
                </a:r>
                <a:endParaRPr lang="zh-CN" altLang="zh-CN" sz="1800" kern="100" dirty="0">
                  <a:solidFill>
                    <a:srgbClr val="0000FF"/>
                  </a:solidFill>
                  <a:latin typeface="Times New Roman" panose="02020603050405020304"/>
                  <a:ea typeface="仿宋_GB2312"/>
                  <a:cs typeface="Times New Roman" panose="02020603050405020304"/>
                </a:endParaRPr>
              </a:p>
              <a:p>
                <a:pPr algn="just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zh-CN" altLang="zh-CN" sz="1800" kern="100" dirty="0">
                    <a:solidFill>
                      <a:srgbClr val="0000FF"/>
                    </a:solidFill>
                    <a:latin typeface="Times New Roman" panose="02020603050405020304"/>
                    <a:ea typeface="仿宋_GB2312"/>
                    <a:cs typeface="Times New Roman" panose="02020603050405020304"/>
                  </a:rPr>
                  <a:t>       又因为定圆⊙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1800" kern="100" dirty="0">
                            <a:solidFill>
                              <a:srgbClr val="0000FF"/>
                            </a:solidFill>
                            <a:latin typeface="Times New Roman" panose="02020603050405020304"/>
                            <a:ea typeface="仿宋_GB2312"/>
                            <a:cs typeface="Times New Roman" panose="02020603050405020304"/>
                          </a:rPr>
                        </m:ctrlPr>
                      </m:sSubPr>
                      <m:e>
                        <m:r>
                          <a:rPr lang="zh-CN" altLang="zh-CN" sz="1800" kern="100" dirty="0">
                            <a:solidFill>
                              <a:srgbClr val="0000FF"/>
                            </a:solidFill>
                            <a:latin typeface="Times New Roman" panose="02020603050405020304"/>
                            <a:ea typeface="仿宋_GB2312"/>
                            <a:cs typeface="Times New Roman" panose="02020603050405020304"/>
                          </a:rPr>
                          <m:t>𝐶</m:t>
                        </m:r>
                      </m:e>
                      <m:sub>
                        <m:r>
                          <a:rPr lang="zh-CN" altLang="zh-CN" sz="1800" kern="100" dirty="0">
                            <a:solidFill>
                              <a:srgbClr val="0000FF"/>
                            </a:solidFill>
                            <a:latin typeface="Times New Roman" panose="02020603050405020304"/>
                            <a:ea typeface="仿宋_GB2312"/>
                            <a:cs typeface="Times New Roman" panose="02020603050405020304"/>
                          </a:rPr>
                          <m:t>1</m:t>
                        </m:r>
                      </m:sub>
                    </m:sSub>
                  </m:oMath>
                </a14:m>
                <a:r>
                  <a:rPr lang="zh-CN" altLang="zh-CN" sz="1800" kern="100" dirty="0">
                    <a:solidFill>
                      <a:srgbClr val="0000FF"/>
                    </a:solidFill>
                    <a:latin typeface="Times New Roman" panose="02020603050405020304"/>
                    <a:ea typeface="仿宋_GB2312"/>
                    <a:cs typeface="Times New Roman" panose="02020603050405020304"/>
                  </a:rPr>
                  <a:t>和⊙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1800" kern="100" dirty="0">
                            <a:solidFill>
                              <a:srgbClr val="0000FF"/>
                            </a:solidFill>
                            <a:latin typeface="Times New Roman" panose="02020603050405020304"/>
                            <a:ea typeface="仿宋_GB2312"/>
                            <a:cs typeface="Times New Roman" panose="02020603050405020304"/>
                          </a:rPr>
                        </m:ctrlPr>
                      </m:sSubPr>
                      <m:e>
                        <m:r>
                          <a:rPr lang="zh-CN" altLang="zh-CN" sz="1800" kern="100" dirty="0">
                            <a:solidFill>
                              <a:srgbClr val="0000FF"/>
                            </a:solidFill>
                            <a:latin typeface="Times New Roman" panose="02020603050405020304"/>
                            <a:ea typeface="仿宋_GB2312"/>
                            <a:cs typeface="Times New Roman" panose="02020603050405020304"/>
                          </a:rPr>
                          <m:t>𝐶</m:t>
                        </m:r>
                      </m:e>
                      <m:sub>
                        <m:r>
                          <a:rPr lang="zh-CN" altLang="zh-CN" sz="1800" kern="100" dirty="0">
                            <a:solidFill>
                              <a:srgbClr val="0000FF"/>
                            </a:solidFill>
                            <a:latin typeface="Times New Roman" panose="02020603050405020304"/>
                            <a:ea typeface="仿宋_GB2312"/>
                            <a:cs typeface="Times New Roman" panose="02020603050405020304"/>
                          </a:rPr>
                          <m:t>2</m:t>
                        </m:r>
                      </m:sub>
                    </m:sSub>
                  </m:oMath>
                </a14:m>
                <a:r>
                  <a:rPr lang="zh-CN" altLang="zh-CN" sz="1800" kern="100" dirty="0">
                    <a:solidFill>
                      <a:srgbClr val="0000FF"/>
                    </a:solidFill>
                    <a:latin typeface="Times New Roman" panose="02020603050405020304"/>
                    <a:ea typeface="仿宋_GB2312"/>
                    <a:cs typeface="Times New Roman" panose="02020603050405020304"/>
                  </a:rPr>
                  <a:t>内切所以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zh-CN" altLang="zh-CN" sz="1800" kern="100" dirty="0">
                            <a:solidFill>
                              <a:srgbClr val="0000FF"/>
                            </a:solidFill>
                            <a:latin typeface="Times New Roman" panose="02020603050405020304"/>
                            <a:ea typeface="仿宋_GB2312"/>
                            <a:cs typeface="Times New Roman" panose="02020603050405020304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zh-CN" altLang="zh-CN" sz="1800" kern="100" dirty="0">
                                <a:solidFill>
                                  <a:srgbClr val="0000FF"/>
                                </a:solidFill>
                                <a:latin typeface="Times New Roman" panose="02020603050405020304"/>
                                <a:ea typeface="仿宋_GB2312"/>
                                <a:cs typeface="Times New Roman" panose="02020603050405020304"/>
                              </a:rPr>
                            </m:ctrlPr>
                          </m:sSubPr>
                          <m:e>
                            <m:r>
                              <a:rPr lang="zh-CN" altLang="zh-CN" sz="1800" kern="100" dirty="0">
                                <a:solidFill>
                                  <a:srgbClr val="0000FF"/>
                                </a:solidFill>
                                <a:latin typeface="Times New Roman" panose="02020603050405020304"/>
                                <a:ea typeface="仿宋_GB2312"/>
                                <a:cs typeface="Times New Roman" panose="02020603050405020304"/>
                              </a:rPr>
                              <m:t>𝐶</m:t>
                            </m:r>
                          </m:e>
                          <m:sub>
                            <m:r>
                              <a:rPr lang="zh-CN" altLang="zh-CN" sz="1800" kern="100" dirty="0">
                                <a:solidFill>
                                  <a:srgbClr val="0000FF"/>
                                </a:solidFill>
                                <a:latin typeface="Times New Roman" panose="02020603050405020304"/>
                                <a:ea typeface="仿宋_GB2312"/>
                                <a:cs typeface="Times New Roman" panose="02020603050405020304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zh-CN" altLang="zh-CN" sz="1800" kern="100" dirty="0">
                                <a:solidFill>
                                  <a:srgbClr val="0000FF"/>
                                </a:solidFill>
                                <a:latin typeface="Times New Roman" panose="02020603050405020304"/>
                                <a:ea typeface="仿宋_GB2312"/>
                                <a:cs typeface="Times New Roman" panose="02020603050405020304"/>
                              </a:rPr>
                            </m:ctrlPr>
                          </m:sSubPr>
                          <m:e>
                            <m:r>
                              <a:rPr lang="zh-CN" altLang="zh-CN" sz="1800" kern="100" dirty="0">
                                <a:solidFill>
                                  <a:srgbClr val="0000FF"/>
                                </a:solidFill>
                                <a:latin typeface="Times New Roman" panose="02020603050405020304"/>
                                <a:ea typeface="仿宋_GB2312"/>
                                <a:cs typeface="Times New Roman" panose="02020603050405020304"/>
                              </a:rPr>
                              <m:t>𝐶</m:t>
                            </m:r>
                          </m:e>
                          <m:sub>
                            <m:r>
                              <a:rPr lang="zh-CN" altLang="zh-CN" sz="1800" kern="100" dirty="0">
                                <a:solidFill>
                                  <a:srgbClr val="0000FF"/>
                                </a:solidFill>
                                <a:latin typeface="Times New Roman" panose="02020603050405020304"/>
                                <a:ea typeface="仿宋_GB2312"/>
                                <a:cs typeface="Times New Roman" panose="02020603050405020304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zh-CN" altLang="zh-CN" sz="1800" kern="100" dirty="0">
                    <a:solidFill>
                      <a:srgbClr val="0000FF"/>
                    </a:solidFill>
                    <a:latin typeface="Times New Roman" panose="02020603050405020304"/>
                    <a:ea typeface="仿宋_GB2312"/>
                    <a:cs typeface="Times New Roman" panose="02020603050405020304"/>
                  </a:rPr>
                  <a:t>=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1800" kern="100" dirty="0">
                            <a:solidFill>
                              <a:srgbClr val="0000FF"/>
                            </a:solidFill>
                            <a:latin typeface="Times New Roman" panose="02020603050405020304"/>
                            <a:ea typeface="仿宋_GB2312"/>
                            <a:cs typeface="Times New Roman" panose="02020603050405020304"/>
                          </a:rPr>
                        </m:ctrlPr>
                      </m:sSubPr>
                      <m:e>
                        <m:r>
                          <a:rPr lang="zh-CN" altLang="zh-CN" sz="1800" kern="100" dirty="0">
                            <a:solidFill>
                              <a:srgbClr val="0000FF"/>
                            </a:solidFill>
                            <a:latin typeface="Times New Roman" panose="02020603050405020304"/>
                            <a:ea typeface="仿宋_GB2312"/>
                            <a:cs typeface="Times New Roman" panose="02020603050405020304"/>
                          </a:rPr>
                          <m:t>𝑟</m:t>
                        </m:r>
                      </m:e>
                      <m:sub>
                        <m:r>
                          <a:rPr lang="zh-CN" altLang="zh-CN" sz="1800" kern="100" dirty="0">
                            <a:solidFill>
                              <a:srgbClr val="0000FF"/>
                            </a:solidFill>
                            <a:latin typeface="Times New Roman" panose="02020603050405020304"/>
                            <a:ea typeface="仿宋_GB2312"/>
                            <a:cs typeface="Times New Roman" panose="02020603050405020304"/>
                          </a:rPr>
                          <m:t>2</m:t>
                        </m:r>
                      </m:sub>
                    </m:sSub>
                    <m:r>
                      <a:rPr lang="zh-CN" altLang="zh-CN" sz="1800" kern="100" dirty="0">
                        <a:solidFill>
                          <a:srgbClr val="0000FF"/>
                        </a:solidFill>
                        <a:latin typeface="Times New Roman" panose="02020603050405020304"/>
                        <a:ea typeface="仿宋_GB2312"/>
                        <a:cs typeface="Times New Roman" panose="02020603050405020304"/>
                      </a:rPr>
                      <m:t>−</m:t>
                    </m:r>
                    <m:sSub>
                      <m:sSubPr>
                        <m:ctrlPr>
                          <a:rPr lang="zh-CN" altLang="zh-CN" sz="1800" kern="100" dirty="0">
                            <a:solidFill>
                              <a:srgbClr val="0000FF"/>
                            </a:solidFill>
                            <a:latin typeface="Times New Roman" panose="02020603050405020304"/>
                            <a:ea typeface="仿宋_GB2312"/>
                            <a:cs typeface="Times New Roman" panose="02020603050405020304"/>
                          </a:rPr>
                        </m:ctrlPr>
                      </m:sSubPr>
                      <m:e>
                        <m:r>
                          <a:rPr lang="zh-CN" altLang="zh-CN" sz="1800" kern="100" dirty="0">
                            <a:solidFill>
                              <a:srgbClr val="0000FF"/>
                            </a:solidFill>
                            <a:latin typeface="Times New Roman" panose="02020603050405020304"/>
                            <a:ea typeface="仿宋_GB2312"/>
                            <a:cs typeface="Times New Roman" panose="02020603050405020304"/>
                          </a:rPr>
                          <m:t>𝑟</m:t>
                        </m:r>
                      </m:e>
                      <m:sub>
                        <m:r>
                          <a:rPr lang="zh-CN" altLang="zh-CN" sz="1800" kern="100" dirty="0">
                            <a:solidFill>
                              <a:srgbClr val="0000FF"/>
                            </a:solidFill>
                            <a:latin typeface="Times New Roman" panose="02020603050405020304"/>
                            <a:ea typeface="仿宋_GB2312"/>
                            <a:cs typeface="Times New Roman" panose="02020603050405020304"/>
                          </a:rPr>
                          <m:t>1</m:t>
                        </m:r>
                      </m:sub>
                    </m:sSub>
                  </m:oMath>
                </a14:m>
                <a:r>
                  <a:rPr lang="zh-CN" altLang="zh-CN" sz="1800" kern="100" dirty="0">
                    <a:solidFill>
                      <a:srgbClr val="0000FF"/>
                    </a:solidFill>
                    <a:latin typeface="Times New Roman" panose="02020603050405020304"/>
                    <a:ea typeface="仿宋_GB2312"/>
                    <a:cs typeface="Times New Roman" panose="02020603050405020304"/>
                  </a:rPr>
                  <a:t>=2，此时可知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zh-CN" altLang="zh-CN" sz="1800" kern="100" dirty="0">
                            <a:solidFill>
                              <a:srgbClr val="0000FF"/>
                            </a:solidFill>
                            <a:latin typeface="Times New Roman" panose="02020603050405020304"/>
                            <a:ea typeface="仿宋_GB2312"/>
                            <a:cs typeface="Times New Roman" panose="02020603050405020304"/>
                          </a:rPr>
                        </m:ctrlPr>
                      </m:dPr>
                      <m:e>
                        <m:r>
                          <a:rPr lang="zh-CN" altLang="zh-CN" sz="1800" kern="100" dirty="0">
                            <a:solidFill>
                              <a:srgbClr val="0000FF"/>
                            </a:solidFill>
                            <a:latin typeface="Times New Roman" panose="02020603050405020304"/>
                            <a:ea typeface="仿宋_GB2312"/>
                            <a:cs typeface="Times New Roman" panose="02020603050405020304"/>
                          </a:rPr>
                          <m:t>𝑀</m:t>
                        </m:r>
                        <m:sSub>
                          <m:sSubPr>
                            <m:ctrlPr>
                              <a:rPr lang="zh-CN" altLang="zh-CN" sz="1800" kern="100" dirty="0">
                                <a:solidFill>
                                  <a:srgbClr val="0000FF"/>
                                </a:solidFill>
                                <a:latin typeface="Times New Roman" panose="02020603050405020304"/>
                                <a:ea typeface="仿宋_GB2312"/>
                                <a:cs typeface="Times New Roman" panose="02020603050405020304"/>
                              </a:rPr>
                            </m:ctrlPr>
                          </m:sSubPr>
                          <m:e>
                            <m:r>
                              <a:rPr lang="zh-CN" altLang="zh-CN" sz="1800" kern="100" dirty="0">
                                <a:solidFill>
                                  <a:srgbClr val="0000FF"/>
                                </a:solidFill>
                                <a:latin typeface="Times New Roman" panose="02020603050405020304"/>
                                <a:ea typeface="仿宋_GB2312"/>
                                <a:cs typeface="Times New Roman" panose="02020603050405020304"/>
                              </a:rPr>
                              <m:t>𝐶</m:t>
                            </m:r>
                          </m:e>
                          <m:sub>
                            <m:r>
                              <a:rPr lang="zh-CN" altLang="zh-CN" sz="1800" kern="100" dirty="0">
                                <a:solidFill>
                                  <a:srgbClr val="0000FF"/>
                                </a:solidFill>
                                <a:latin typeface="Times New Roman" panose="02020603050405020304"/>
                                <a:ea typeface="仿宋_GB2312"/>
                                <a:cs typeface="Times New Roman" panose="02020603050405020304"/>
                              </a:rPr>
                              <m:t>1</m:t>
                            </m:r>
                          </m:sub>
                        </m:sSub>
                      </m:e>
                    </m:d>
                  </m:oMath>
                </a14:m>
                <a:r>
                  <a:rPr lang="zh-CN" altLang="zh-CN" sz="1800" kern="100" dirty="0">
                    <a:solidFill>
                      <a:srgbClr val="0000FF"/>
                    </a:solidFill>
                    <a:latin typeface="Times New Roman" panose="02020603050405020304"/>
                    <a:ea typeface="仿宋_GB2312"/>
                    <a:cs typeface="Times New Roman" panose="02020603050405020304"/>
                  </a:rPr>
                  <a:t>＋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zh-CN" altLang="zh-CN" sz="1800" kern="100" dirty="0">
                            <a:solidFill>
                              <a:srgbClr val="0000FF"/>
                            </a:solidFill>
                            <a:latin typeface="Times New Roman" panose="02020603050405020304"/>
                            <a:ea typeface="仿宋_GB2312"/>
                            <a:cs typeface="Times New Roman" panose="02020603050405020304"/>
                          </a:rPr>
                        </m:ctrlPr>
                      </m:dPr>
                      <m:e>
                        <m:r>
                          <a:rPr lang="zh-CN" altLang="zh-CN" sz="1800" kern="100" dirty="0">
                            <a:solidFill>
                              <a:srgbClr val="0000FF"/>
                            </a:solidFill>
                            <a:latin typeface="Times New Roman" panose="02020603050405020304"/>
                            <a:ea typeface="仿宋_GB2312"/>
                            <a:cs typeface="Times New Roman" panose="02020603050405020304"/>
                          </a:rPr>
                          <m:t>𝑀</m:t>
                        </m:r>
                        <m:sSub>
                          <m:sSubPr>
                            <m:ctrlPr>
                              <a:rPr lang="zh-CN" altLang="zh-CN" sz="1800" kern="100" dirty="0">
                                <a:solidFill>
                                  <a:srgbClr val="0000FF"/>
                                </a:solidFill>
                                <a:latin typeface="Times New Roman" panose="02020603050405020304"/>
                                <a:ea typeface="仿宋_GB2312"/>
                                <a:cs typeface="Times New Roman" panose="02020603050405020304"/>
                              </a:rPr>
                            </m:ctrlPr>
                          </m:sSubPr>
                          <m:e>
                            <m:r>
                              <a:rPr lang="zh-CN" altLang="zh-CN" sz="1800" kern="100" dirty="0">
                                <a:solidFill>
                                  <a:srgbClr val="0000FF"/>
                                </a:solidFill>
                                <a:latin typeface="Times New Roman" panose="02020603050405020304"/>
                                <a:ea typeface="仿宋_GB2312"/>
                                <a:cs typeface="Times New Roman" panose="02020603050405020304"/>
                              </a:rPr>
                              <m:t>𝐶</m:t>
                            </m:r>
                          </m:e>
                          <m:sub>
                            <m:r>
                              <a:rPr lang="zh-CN" altLang="zh-CN" sz="1800" kern="100" dirty="0">
                                <a:solidFill>
                                  <a:srgbClr val="0000FF"/>
                                </a:solidFill>
                                <a:latin typeface="Times New Roman" panose="02020603050405020304"/>
                                <a:ea typeface="仿宋_GB2312"/>
                                <a:cs typeface="Times New Roman" panose="02020603050405020304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zh-CN" altLang="zh-CN" sz="1800" kern="100" dirty="0">
                    <a:solidFill>
                      <a:srgbClr val="0000FF"/>
                    </a:solidFill>
                    <a:latin typeface="Times New Roman" panose="02020603050405020304"/>
                    <a:ea typeface="仿宋_GB2312"/>
                    <a:cs typeface="Times New Roman" panose="02020603050405020304"/>
                  </a:rPr>
                  <a:t>=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1800" kern="100" dirty="0">
                            <a:solidFill>
                              <a:srgbClr val="0000FF"/>
                            </a:solidFill>
                            <a:latin typeface="Times New Roman" panose="02020603050405020304"/>
                            <a:ea typeface="仿宋_GB2312"/>
                            <a:cs typeface="Times New Roman" panose="02020603050405020304"/>
                          </a:rPr>
                        </m:ctrlPr>
                      </m:sSubPr>
                      <m:e>
                        <m:r>
                          <a:rPr lang="zh-CN" altLang="zh-CN" sz="1800" kern="100" dirty="0">
                            <a:solidFill>
                              <a:srgbClr val="0000FF"/>
                            </a:solidFill>
                            <a:latin typeface="Times New Roman" panose="02020603050405020304"/>
                            <a:ea typeface="仿宋_GB2312"/>
                            <a:cs typeface="Times New Roman" panose="02020603050405020304"/>
                          </a:rPr>
                          <m:t>𝑟</m:t>
                        </m:r>
                      </m:e>
                      <m:sub>
                        <m:r>
                          <a:rPr lang="zh-CN" altLang="zh-CN" sz="1800" kern="100" dirty="0">
                            <a:solidFill>
                              <a:srgbClr val="0000FF"/>
                            </a:solidFill>
                            <a:latin typeface="Times New Roman" panose="02020603050405020304"/>
                            <a:ea typeface="仿宋_GB2312"/>
                            <a:cs typeface="Times New Roman" panose="02020603050405020304"/>
                          </a:rPr>
                          <m:t>1</m:t>
                        </m:r>
                      </m:sub>
                    </m:sSub>
                    <m:r>
                      <a:rPr lang="zh-CN" altLang="zh-CN" sz="1800" kern="100" dirty="0">
                        <a:solidFill>
                          <a:srgbClr val="0000FF"/>
                        </a:solidFill>
                        <a:latin typeface="Times New Roman" panose="02020603050405020304"/>
                        <a:ea typeface="仿宋_GB2312"/>
                        <a:cs typeface="Times New Roman" panose="02020603050405020304"/>
                      </a:rPr>
                      <m:t>+</m:t>
                    </m:r>
                    <m:sSub>
                      <m:sSubPr>
                        <m:ctrlPr>
                          <a:rPr lang="zh-CN" altLang="zh-CN" sz="1800" kern="100" dirty="0">
                            <a:solidFill>
                              <a:srgbClr val="0000FF"/>
                            </a:solidFill>
                            <a:latin typeface="Times New Roman" panose="02020603050405020304"/>
                            <a:ea typeface="仿宋_GB2312"/>
                            <a:cs typeface="Times New Roman" panose="02020603050405020304"/>
                          </a:rPr>
                        </m:ctrlPr>
                      </m:sSubPr>
                      <m:e>
                        <m:r>
                          <a:rPr lang="zh-CN" altLang="zh-CN" sz="1800" kern="100" dirty="0">
                            <a:solidFill>
                              <a:srgbClr val="0000FF"/>
                            </a:solidFill>
                            <a:latin typeface="Times New Roman" panose="02020603050405020304"/>
                            <a:ea typeface="仿宋_GB2312"/>
                            <a:cs typeface="Times New Roman" panose="02020603050405020304"/>
                          </a:rPr>
                          <m:t>𝑟</m:t>
                        </m:r>
                      </m:e>
                      <m:sub>
                        <m:r>
                          <a:rPr lang="zh-CN" altLang="zh-CN" sz="1800" kern="100" dirty="0">
                            <a:solidFill>
                              <a:srgbClr val="0000FF"/>
                            </a:solidFill>
                            <a:latin typeface="Times New Roman" panose="02020603050405020304"/>
                            <a:ea typeface="仿宋_GB2312"/>
                            <a:cs typeface="Times New Roman" panose="02020603050405020304"/>
                          </a:rPr>
                          <m:t>2</m:t>
                        </m:r>
                      </m:sub>
                    </m:sSub>
                  </m:oMath>
                </a14:m>
                <a:r>
                  <a:rPr lang="zh-CN" altLang="zh-CN" sz="1800" kern="100" dirty="0">
                    <a:solidFill>
                      <a:srgbClr val="0000FF"/>
                    </a:solidFill>
                    <a:latin typeface="Times New Roman" panose="02020603050405020304"/>
                    <a:ea typeface="仿宋_GB2312"/>
                    <a:cs typeface="Times New Roman" panose="02020603050405020304"/>
                  </a:rPr>
                  <a:t>=4</a:t>
                </a:r>
                <a14:m>
                  <m:oMath xmlns:m="http://schemas.openxmlformats.org/officeDocument/2006/math">
                    <m:r>
                      <a:rPr lang="zh-CN" altLang="zh-CN" sz="1800" kern="100" dirty="0">
                        <a:solidFill>
                          <a:srgbClr val="0000FF"/>
                        </a:solidFill>
                        <a:latin typeface="Times New Roman" panose="02020603050405020304"/>
                        <a:ea typeface="仿宋_GB2312"/>
                        <a:cs typeface="Times New Roman" panose="02020603050405020304"/>
                      </a:rPr>
                      <m:t>&gt;</m:t>
                    </m:r>
                    <m:d>
                      <m:dPr>
                        <m:begChr m:val="|"/>
                        <m:endChr m:val="|"/>
                        <m:ctrlPr>
                          <a:rPr lang="zh-CN" altLang="zh-CN" sz="1800" kern="100" dirty="0">
                            <a:solidFill>
                              <a:srgbClr val="0000FF"/>
                            </a:solidFill>
                            <a:latin typeface="Times New Roman" panose="02020603050405020304"/>
                            <a:ea typeface="仿宋_GB2312"/>
                            <a:cs typeface="Times New Roman" panose="02020603050405020304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zh-CN" altLang="zh-CN" sz="1800" kern="100" dirty="0">
                                <a:solidFill>
                                  <a:srgbClr val="0000FF"/>
                                </a:solidFill>
                                <a:latin typeface="Times New Roman" panose="02020603050405020304"/>
                                <a:ea typeface="仿宋_GB2312"/>
                                <a:cs typeface="Times New Roman" panose="02020603050405020304"/>
                              </a:rPr>
                            </m:ctrlPr>
                          </m:sSubPr>
                          <m:e>
                            <m:r>
                              <a:rPr lang="zh-CN" altLang="zh-CN" sz="1800" kern="100" dirty="0">
                                <a:solidFill>
                                  <a:srgbClr val="0000FF"/>
                                </a:solidFill>
                                <a:latin typeface="Times New Roman" panose="02020603050405020304"/>
                                <a:ea typeface="仿宋_GB2312"/>
                                <a:cs typeface="Times New Roman" panose="02020603050405020304"/>
                              </a:rPr>
                              <m:t>𝐶</m:t>
                            </m:r>
                          </m:e>
                          <m:sub>
                            <m:r>
                              <a:rPr lang="zh-CN" altLang="zh-CN" sz="1800" kern="100" dirty="0">
                                <a:solidFill>
                                  <a:srgbClr val="0000FF"/>
                                </a:solidFill>
                                <a:latin typeface="Times New Roman" panose="02020603050405020304"/>
                                <a:ea typeface="仿宋_GB2312"/>
                                <a:cs typeface="Times New Roman" panose="02020603050405020304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zh-CN" altLang="zh-CN" sz="1800" kern="100" dirty="0">
                                <a:solidFill>
                                  <a:srgbClr val="0000FF"/>
                                </a:solidFill>
                                <a:latin typeface="Times New Roman" panose="02020603050405020304"/>
                                <a:ea typeface="仿宋_GB2312"/>
                                <a:cs typeface="Times New Roman" panose="02020603050405020304"/>
                              </a:rPr>
                            </m:ctrlPr>
                          </m:sSubPr>
                          <m:e>
                            <m:r>
                              <a:rPr lang="zh-CN" altLang="zh-CN" sz="1800" kern="100" dirty="0">
                                <a:solidFill>
                                  <a:srgbClr val="0000FF"/>
                                </a:solidFill>
                                <a:latin typeface="Times New Roman" panose="02020603050405020304"/>
                                <a:ea typeface="仿宋_GB2312"/>
                                <a:cs typeface="Times New Roman" panose="02020603050405020304"/>
                              </a:rPr>
                              <m:t>𝐶</m:t>
                            </m:r>
                          </m:e>
                          <m:sub>
                            <m:r>
                              <a:rPr lang="zh-CN" altLang="zh-CN" sz="1800" kern="100" dirty="0">
                                <a:solidFill>
                                  <a:srgbClr val="0000FF"/>
                                </a:solidFill>
                                <a:latin typeface="Times New Roman" panose="02020603050405020304"/>
                                <a:ea typeface="仿宋_GB2312"/>
                                <a:cs typeface="Times New Roman" panose="02020603050405020304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zh-CN" altLang="zh-CN" sz="1800" kern="100" dirty="0">
                    <a:solidFill>
                      <a:srgbClr val="0000FF"/>
                    </a:solidFill>
                    <a:latin typeface="Times New Roman" panose="02020603050405020304"/>
                    <a:ea typeface="仿宋_GB2312"/>
                    <a:cs typeface="Times New Roman" panose="02020603050405020304"/>
                  </a:rPr>
                  <a:t>=2．</a:t>
                </a:r>
                <a:endParaRPr lang="zh-CN" altLang="zh-CN" sz="1800" kern="100" dirty="0">
                  <a:solidFill>
                    <a:srgbClr val="0000FF"/>
                  </a:solidFill>
                  <a:latin typeface="Times New Roman" panose="02020603050405020304"/>
                  <a:ea typeface="仿宋_GB2312"/>
                  <a:cs typeface="Times New Roman" panose="02020603050405020304"/>
                </a:endParaRPr>
              </a:p>
              <a:p>
                <a:pPr algn="just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zh-CN" altLang="zh-CN" sz="1800" kern="100" dirty="0">
                    <a:solidFill>
                      <a:srgbClr val="0000FF"/>
                    </a:solidFill>
                    <a:latin typeface="Times New Roman" panose="02020603050405020304"/>
                    <a:ea typeface="仿宋_GB2312"/>
                    <a:cs typeface="Times New Roman" panose="02020603050405020304"/>
                  </a:rPr>
                  <a:t>      所以动圆M的圆心M的轨迹是以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1800" kern="100" dirty="0">
                            <a:solidFill>
                              <a:srgbClr val="0000FF"/>
                            </a:solidFill>
                            <a:latin typeface="Times New Roman" panose="02020603050405020304"/>
                            <a:ea typeface="仿宋_GB2312"/>
                            <a:cs typeface="Times New Roman" panose="02020603050405020304"/>
                          </a:rPr>
                        </m:ctrlPr>
                      </m:sSubPr>
                      <m:e>
                        <m:r>
                          <a:rPr lang="zh-CN" altLang="zh-CN" sz="1800" kern="100" dirty="0">
                            <a:solidFill>
                              <a:srgbClr val="0000FF"/>
                            </a:solidFill>
                            <a:latin typeface="Times New Roman" panose="02020603050405020304"/>
                            <a:ea typeface="仿宋_GB2312"/>
                            <a:cs typeface="Times New Roman" panose="02020603050405020304"/>
                          </a:rPr>
                          <m:t>𝐶</m:t>
                        </m:r>
                      </m:e>
                      <m:sub>
                        <m:r>
                          <a:rPr lang="zh-CN" altLang="zh-CN" sz="1800" kern="100" dirty="0">
                            <a:solidFill>
                              <a:srgbClr val="0000FF"/>
                            </a:solidFill>
                            <a:latin typeface="Times New Roman" panose="02020603050405020304"/>
                            <a:ea typeface="仿宋_GB2312"/>
                            <a:cs typeface="Times New Roman" panose="02020603050405020304"/>
                          </a:rPr>
                          <m:t>1</m:t>
                        </m:r>
                      </m:sub>
                    </m:sSub>
                  </m:oMath>
                </a14:m>
                <a:r>
                  <a:rPr lang="zh-CN" altLang="zh-CN" sz="1800" kern="100" dirty="0">
                    <a:solidFill>
                      <a:srgbClr val="0000FF"/>
                    </a:solidFill>
                    <a:latin typeface="Times New Roman" panose="02020603050405020304"/>
                    <a:ea typeface="仿宋_GB2312"/>
                    <a:cs typeface="Times New Roman" panose="02020603050405020304"/>
                  </a:rPr>
                  <a:t>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1800" kern="100" dirty="0">
                            <a:solidFill>
                              <a:srgbClr val="0000FF"/>
                            </a:solidFill>
                            <a:latin typeface="Times New Roman" panose="02020603050405020304"/>
                            <a:ea typeface="仿宋_GB2312"/>
                            <a:cs typeface="Times New Roman" panose="02020603050405020304"/>
                          </a:rPr>
                        </m:ctrlPr>
                      </m:sSubPr>
                      <m:e>
                        <m:r>
                          <a:rPr lang="zh-CN" altLang="zh-CN" sz="1800" kern="100" dirty="0">
                            <a:solidFill>
                              <a:srgbClr val="0000FF"/>
                            </a:solidFill>
                            <a:latin typeface="Times New Roman" panose="02020603050405020304"/>
                            <a:ea typeface="仿宋_GB2312"/>
                            <a:cs typeface="Times New Roman" panose="02020603050405020304"/>
                          </a:rPr>
                          <m:t>𝐶</m:t>
                        </m:r>
                      </m:e>
                      <m:sub>
                        <m:r>
                          <a:rPr lang="zh-CN" altLang="zh-CN" sz="1800" kern="100" dirty="0">
                            <a:solidFill>
                              <a:srgbClr val="0000FF"/>
                            </a:solidFill>
                            <a:latin typeface="Times New Roman" panose="02020603050405020304"/>
                            <a:ea typeface="仿宋_GB2312"/>
                            <a:cs typeface="Times New Roman" panose="02020603050405020304"/>
                          </a:rPr>
                          <m:t>2</m:t>
                        </m:r>
                      </m:sub>
                    </m:sSub>
                  </m:oMath>
                </a14:m>
                <a:r>
                  <a:rPr lang="zh-CN" altLang="zh-CN" sz="1800" kern="100" dirty="0">
                    <a:solidFill>
                      <a:srgbClr val="0000FF"/>
                    </a:solidFill>
                    <a:latin typeface="Times New Roman" panose="02020603050405020304"/>
                    <a:ea typeface="仿宋_GB2312"/>
                    <a:cs typeface="Times New Roman" panose="02020603050405020304"/>
                  </a:rPr>
                  <a:t>为焦点，焦距长为2的椭圆（去掉圆⊙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1800" kern="100" dirty="0">
                            <a:solidFill>
                              <a:srgbClr val="0000FF"/>
                            </a:solidFill>
                            <a:latin typeface="Times New Roman" panose="02020603050405020304"/>
                            <a:ea typeface="仿宋_GB2312"/>
                            <a:cs typeface="Times New Roman" panose="02020603050405020304"/>
                          </a:rPr>
                        </m:ctrlPr>
                      </m:sSubPr>
                      <m:e>
                        <m:r>
                          <a:rPr lang="zh-CN" altLang="zh-CN" sz="1800" kern="100" dirty="0">
                            <a:solidFill>
                              <a:srgbClr val="0000FF"/>
                            </a:solidFill>
                            <a:latin typeface="Times New Roman" panose="02020603050405020304"/>
                            <a:ea typeface="仿宋_GB2312"/>
                            <a:cs typeface="Times New Roman" panose="02020603050405020304"/>
                          </a:rPr>
                          <m:t>𝐶</m:t>
                        </m:r>
                      </m:e>
                      <m:sub>
                        <m:r>
                          <a:rPr lang="zh-CN" altLang="zh-CN" sz="1800" kern="100" dirty="0">
                            <a:solidFill>
                              <a:srgbClr val="0000FF"/>
                            </a:solidFill>
                            <a:latin typeface="Times New Roman" panose="02020603050405020304"/>
                            <a:ea typeface="仿宋_GB2312"/>
                            <a:cs typeface="Times New Roman" panose="02020603050405020304"/>
                          </a:rPr>
                          <m:t>1</m:t>
                        </m:r>
                      </m:sub>
                    </m:sSub>
                  </m:oMath>
                </a14:m>
                <a:r>
                  <a:rPr lang="zh-CN" altLang="zh-CN" sz="1800" kern="100" dirty="0">
                    <a:solidFill>
                      <a:srgbClr val="0000FF"/>
                    </a:solidFill>
                    <a:latin typeface="Times New Roman" panose="02020603050405020304"/>
                    <a:ea typeface="仿宋_GB2312"/>
                    <a:cs typeface="Times New Roman" panose="02020603050405020304"/>
                  </a:rPr>
                  <a:t>和⊙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1800" kern="100" dirty="0">
                            <a:solidFill>
                              <a:srgbClr val="0000FF"/>
                            </a:solidFill>
                            <a:latin typeface="Times New Roman" panose="02020603050405020304"/>
                            <a:ea typeface="仿宋_GB2312"/>
                            <a:cs typeface="Times New Roman" panose="02020603050405020304"/>
                          </a:rPr>
                        </m:ctrlPr>
                      </m:sSubPr>
                      <m:e>
                        <m:r>
                          <a:rPr lang="zh-CN" altLang="zh-CN" sz="1800" kern="100" dirty="0">
                            <a:solidFill>
                              <a:srgbClr val="0000FF"/>
                            </a:solidFill>
                            <a:latin typeface="Times New Roman" panose="02020603050405020304"/>
                            <a:ea typeface="仿宋_GB2312"/>
                            <a:cs typeface="Times New Roman" panose="02020603050405020304"/>
                          </a:rPr>
                          <m:t>𝐶</m:t>
                        </m:r>
                      </m:e>
                      <m:sub>
                        <m:r>
                          <a:rPr lang="zh-CN" altLang="zh-CN" sz="1800" kern="100" dirty="0">
                            <a:solidFill>
                              <a:srgbClr val="0000FF"/>
                            </a:solidFill>
                            <a:latin typeface="Times New Roman" panose="02020603050405020304"/>
                            <a:ea typeface="仿宋_GB2312"/>
                            <a:cs typeface="Times New Roman" panose="02020603050405020304"/>
                          </a:rPr>
                          <m:t>2</m:t>
                        </m:r>
                      </m:sub>
                    </m:sSub>
                  </m:oMath>
                </a14:m>
                <a:r>
                  <a:rPr lang="zh-CN" altLang="zh-CN" sz="1800" kern="100" dirty="0">
                    <a:solidFill>
                      <a:srgbClr val="0000FF"/>
                    </a:solidFill>
                    <a:latin typeface="Times New Roman" panose="02020603050405020304"/>
                    <a:ea typeface="仿宋_GB2312"/>
                    <a:cs typeface="Times New Roman" panose="02020603050405020304"/>
                  </a:rPr>
                  <a:t>的切点）.</a:t>
                </a:r>
                <a:endParaRPr lang="zh-CN" altLang="zh-CN" sz="1800" kern="100" dirty="0">
                  <a:solidFill>
                    <a:srgbClr val="0000FF"/>
                  </a:solidFill>
                  <a:latin typeface="Times New Roman" panose="02020603050405020304"/>
                  <a:ea typeface="仿宋_GB2312"/>
                  <a:cs typeface="Times New Roman" panose="02020603050405020304"/>
                </a:endParaRPr>
              </a:p>
            </p:txBody>
          </p:sp>
        </mc:Choice>
        <mc:Fallback>
          <p:sp>
            <p:nvSpPr>
              <p:cNvPr id="12" name="矩形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850" y="1628775"/>
                <a:ext cx="5946140" cy="3780155"/>
              </a:xfrm>
              <a:prstGeom prst="rect">
                <a:avLst/>
              </a:prstGeom>
              <a:blipFill rotWithShape="1">
                <a:blip r:embed="rId4"/>
                <a:stretch>
                  <a:fillRect b="-858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1"/>
          <p:cNvSpPr>
            <a:spLocks noChangeArrowheads="1"/>
          </p:cNvSpPr>
          <p:nvPr/>
        </p:nvSpPr>
        <p:spPr bwMode="auto">
          <a:xfrm>
            <a:off x="169903" y="1160716"/>
            <a:ext cx="8735471" cy="922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252095" indent="-4572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1800" kern="100" dirty="0">
                <a:latin typeface="Times New Roman" panose="02020603050405020304"/>
                <a:cs typeface="Times New Roman" panose="02020603050405020304"/>
              </a:rPr>
              <a:t>训练</a:t>
            </a:r>
            <a:r>
              <a:rPr lang="en-US" altLang="zh-CN" sz="1800" kern="100" dirty="0">
                <a:latin typeface="Times New Roman" panose="02020603050405020304"/>
                <a:ea typeface="黑体" panose="02010609060101010101" charset="-122"/>
                <a:cs typeface="Courier New" panose="02070309020205020404"/>
              </a:rPr>
              <a:t>2</a:t>
            </a:r>
            <a:r>
              <a:rPr lang="zh-CN" altLang="zh-CN" sz="1800" kern="100" dirty="0">
                <a:latin typeface="Times New Roman" panose="02020603050405020304"/>
                <a:cs typeface="Times New Roman" panose="02020603050405020304"/>
              </a:rPr>
              <a:t>　已知</a:t>
            </a:r>
            <a:r>
              <a:rPr lang="en-US" altLang="zh-CN" sz="1800" i="1" kern="100" dirty="0">
                <a:latin typeface="Times New Roman" panose="02020603050405020304"/>
                <a:cs typeface="Courier New" panose="02070309020205020404"/>
              </a:rPr>
              <a:t>B</a:t>
            </a:r>
            <a:r>
              <a:rPr lang="zh-CN" altLang="zh-CN" sz="1800" kern="100" dirty="0">
                <a:latin typeface="Times New Roman" panose="02020603050405020304"/>
                <a:cs typeface="Times New Roman" panose="02020603050405020304"/>
              </a:rPr>
              <a:t>，</a:t>
            </a:r>
            <a:r>
              <a:rPr lang="en-US" altLang="zh-CN" sz="1800" i="1" kern="100" dirty="0">
                <a:latin typeface="Times New Roman" panose="02020603050405020304"/>
                <a:cs typeface="Courier New" panose="02070309020205020404"/>
              </a:rPr>
              <a:t>C</a:t>
            </a:r>
            <a:r>
              <a:rPr lang="zh-CN" altLang="zh-CN" sz="1800" kern="100" dirty="0">
                <a:latin typeface="Times New Roman" panose="02020603050405020304"/>
                <a:cs typeface="Times New Roman" panose="02020603050405020304"/>
              </a:rPr>
              <a:t>是两个定点，</a:t>
            </a:r>
            <a:r>
              <a:rPr lang="en-US" altLang="zh-CN" sz="1800" kern="100" dirty="0">
                <a:latin typeface="Times New Roman" panose="02020603050405020304"/>
                <a:cs typeface="Courier New" panose="02070309020205020404"/>
              </a:rPr>
              <a:t>|</a:t>
            </a:r>
            <a:r>
              <a:rPr lang="en-US" altLang="zh-CN" sz="1800" i="1" kern="100" dirty="0">
                <a:latin typeface="Times New Roman" panose="02020603050405020304"/>
                <a:cs typeface="Courier New" panose="02070309020205020404"/>
              </a:rPr>
              <a:t>BC</a:t>
            </a:r>
            <a:r>
              <a:rPr lang="en-US" altLang="zh-CN" sz="1800" kern="100" dirty="0">
                <a:latin typeface="Times New Roman" panose="02020603050405020304"/>
                <a:cs typeface="Courier New" panose="02070309020205020404"/>
              </a:rPr>
              <a:t>|</a:t>
            </a:r>
            <a:r>
              <a:rPr lang="zh-CN" altLang="zh-CN" sz="1800" kern="100" dirty="0">
                <a:latin typeface="Times New Roman" panose="02020603050405020304"/>
                <a:cs typeface="Times New Roman" panose="02020603050405020304"/>
              </a:rPr>
              <a:t>＝</a:t>
            </a:r>
            <a:r>
              <a:rPr lang="en-US" altLang="zh-CN" sz="1800" kern="100" dirty="0">
                <a:latin typeface="Times New Roman" panose="02020603050405020304"/>
                <a:cs typeface="Courier New" panose="02070309020205020404"/>
              </a:rPr>
              <a:t>8</a:t>
            </a:r>
            <a:r>
              <a:rPr lang="zh-CN" altLang="zh-CN" sz="1800" kern="100" dirty="0">
                <a:latin typeface="Times New Roman" panose="02020603050405020304"/>
                <a:cs typeface="Times New Roman" panose="02020603050405020304"/>
              </a:rPr>
              <a:t>，且</a:t>
            </a:r>
            <a:r>
              <a:rPr lang="en-US" altLang="zh-CN" sz="1800" kern="100" dirty="0">
                <a:latin typeface="宋体" panose="02010600030101010101" pitchFamily="2" charset="-122"/>
                <a:cs typeface="Times New Roman" panose="02020603050405020304"/>
              </a:rPr>
              <a:t>△</a:t>
            </a:r>
            <a:r>
              <a:rPr lang="en-US" altLang="zh-CN" sz="1800" i="1" kern="100" dirty="0">
                <a:latin typeface="Times New Roman" panose="02020603050405020304"/>
                <a:cs typeface="Courier New" panose="02070309020205020404"/>
              </a:rPr>
              <a:t>ABC</a:t>
            </a:r>
            <a:r>
              <a:rPr lang="zh-CN" altLang="zh-CN" sz="1800" kern="100" dirty="0">
                <a:latin typeface="Times New Roman" panose="02020603050405020304"/>
                <a:cs typeface="Times New Roman" panose="02020603050405020304"/>
              </a:rPr>
              <a:t>的周长等于</a:t>
            </a:r>
            <a:r>
              <a:rPr lang="en-US" altLang="zh-CN" sz="1800" kern="100" dirty="0">
                <a:latin typeface="Times New Roman" panose="02020603050405020304"/>
                <a:cs typeface="Courier New" panose="02070309020205020404"/>
              </a:rPr>
              <a:t>18.</a:t>
            </a:r>
            <a:r>
              <a:rPr lang="zh-CN" altLang="zh-CN" sz="1800" kern="100" dirty="0">
                <a:latin typeface="Times New Roman" panose="02020603050405020304"/>
                <a:cs typeface="Times New Roman" panose="02020603050405020304"/>
              </a:rPr>
              <a:t>求这个三角形的顶点</a:t>
            </a:r>
            <a:r>
              <a:rPr lang="en-US" altLang="zh-CN" sz="1800" i="1" kern="100" dirty="0">
                <a:latin typeface="Times New Roman" panose="02020603050405020304"/>
                <a:cs typeface="Courier New" panose="02070309020205020404"/>
              </a:rPr>
              <a:t>A</a:t>
            </a:r>
            <a:r>
              <a:rPr lang="zh-CN" altLang="zh-CN" sz="1800" kern="100" dirty="0">
                <a:latin typeface="Times New Roman" panose="02020603050405020304"/>
                <a:cs typeface="Times New Roman" panose="02020603050405020304"/>
              </a:rPr>
              <a:t>的轨迹方程</a:t>
            </a:r>
            <a:r>
              <a:rPr lang="en-US" altLang="zh-CN" sz="1800" kern="100" dirty="0">
                <a:latin typeface="Times New Roman" panose="02020603050405020304"/>
                <a:cs typeface="Courier New" panose="02070309020205020404"/>
              </a:rPr>
              <a:t>.</a:t>
            </a:r>
            <a:endParaRPr lang="zh-CN" altLang="zh-CN" sz="790" kern="100" dirty="0">
              <a:effectLst/>
              <a:latin typeface="宋体" panose="02010600030101010101" pitchFamily="2" charset="-122"/>
              <a:cs typeface="Courier New" panose="02070309020205020404"/>
            </a:endParaRPr>
          </a:p>
        </p:txBody>
      </p:sp>
      <p:sp>
        <p:nvSpPr>
          <p:cNvPr id="5" name="矩形 1"/>
          <p:cNvSpPr>
            <a:spLocks noChangeArrowheads="1"/>
          </p:cNvSpPr>
          <p:nvPr/>
        </p:nvSpPr>
        <p:spPr bwMode="auto">
          <a:xfrm>
            <a:off x="359474" y="1933235"/>
            <a:ext cx="6306999" cy="922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1800" kern="100" dirty="0">
                <a:solidFill>
                  <a:srgbClr val="0000FF"/>
                </a:solidFill>
                <a:latin typeface="Times New Roman" panose="02020603050405020304"/>
                <a:ea typeface="黑体" panose="02010609060101010101" charset="-122"/>
                <a:cs typeface="Times New Roman" panose="02020603050405020304"/>
              </a:rPr>
              <a:t>解　</a:t>
            </a:r>
            <a:r>
              <a:rPr lang="zh-CN" altLang="zh-CN" sz="1800" kern="100" dirty="0">
                <a:solidFill>
                  <a:srgbClr val="0000FF"/>
                </a:solidFill>
                <a:latin typeface="Times New Roman" panose="02020603050405020304"/>
                <a:ea typeface="仿宋_GB2312"/>
                <a:cs typeface="Times New Roman" panose="02020603050405020304"/>
              </a:rPr>
              <a:t>以过</a:t>
            </a:r>
            <a:r>
              <a:rPr lang="en-US" altLang="zh-CN" sz="1800" i="1" kern="100" dirty="0">
                <a:solidFill>
                  <a:srgbClr val="0000FF"/>
                </a:solidFill>
                <a:latin typeface="Times New Roman" panose="02020603050405020304"/>
                <a:ea typeface="仿宋_GB2312"/>
                <a:cs typeface="Courier New" panose="02070309020205020404"/>
              </a:rPr>
              <a:t>B</a:t>
            </a:r>
            <a:r>
              <a:rPr lang="zh-CN" altLang="zh-CN" sz="1800" kern="100" dirty="0">
                <a:solidFill>
                  <a:srgbClr val="0000FF"/>
                </a:solidFill>
                <a:latin typeface="Times New Roman" panose="02020603050405020304"/>
                <a:ea typeface="仿宋_GB2312"/>
                <a:cs typeface="Times New Roman" panose="02020603050405020304"/>
              </a:rPr>
              <a:t>，</a:t>
            </a:r>
            <a:r>
              <a:rPr lang="en-US" altLang="zh-CN" sz="1800" i="1" kern="100" dirty="0">
                <a:solidFill>
                  <a:srgbClr val="0000FF"/>
                </a:solidFill>
                <a:latin typeface="Times New Roman" panose="02020603050405020304"/>
                <a:ea typeface="仿宋_GB2312"/>
                <a:cs typeface="Courier New" panose="02070309020205020404"/>
              </a:rPr>
              <a:t>C</a:t>
            </a:r>
            <a:r>
              <a:rPr lang="zh-CN" altLang="zh-CN" sz="1800" kern="100" dirty="0">
                <a:solidFill>
                  <a:srgbClr val="0000FF"/>
                </a:solidFill>
                <a:latin typeface="Times New Roman" panose="02020603050405020304"/>
                <a:ea typeface="仿宋_GB2312"/>
                <a:cs typeface="Times New Roman" panose="02020603050405020304"/>
              </a:rPr>
              <a:t>两点的直线为</a:t>
            </a:r>
            <a:r>
              <a:rPr lang="en-US" altLang="zh-CN" sz="1800" i="1" kern="100" dirty="0">
                <a:solidFill>
                  <a:srgbClr val="0000FF"/>
                </a:solidFill>
                <a:latin typeface="Times New Roman" panose="02020603050405020304"/>
                <a:ea typeface="仿宋_GB2312"/>
                <a:cs typeface="Courier New" panose="02070309020205020404"/>
              </a:rPr>
              <a:t>x</a:t>
            </a:r>
            <a:r>
              <a:rPr lang="zh-CN" altLang="zh-CN" sz="1800" kern="100" dirty="0">
                <a:solidFill>
                  <a:srgbClr val="0000FF"/>
                </a:solidFill>
                <a:latin typeface="Times New Roman" panose="02020603050405020304"/>
                <a:ea typeface="仿宋_GB2312"/>
                <a:cs typeface="Times New Roman" panose="02020603050405020304"/>
              </a:rPr>
              <a:t>轴，线段</a:t>
            </a:r>
            <a:r>
              <a:rPr lang="en-US" altLang="zh-CN" sz="1800" i="1" kern="100" dirty="0">
                <a:solidFill>
                  <a:srgbClr val="0000FF"/>
                </a:solidFill>
                <a:latin typeface="Times New Roman" panose="02020603050405020304"/>
                <a:ea typeface="仿宋_GB2312"/>
                <a:cs typeface="Courier New" panose="02070309020205020404"/>
              </a:rPr>
              <a:t>BC</a:t>
            </a:r>
            <a:r>
              <a:rPr lang="zh-CN" altLang="zh-CN" sz="1800" kern="100" dirty="0">
                <a:solidFill>
                  <a:srgbClr val="0000FF"/>
                </a:solidFill>
                <a:latin typeface="Times New Roman" panose="02020603050405020304"/>
                <a:ea typeface="仿宋_GB2312"/>
                <a:cs typeface="Times New Roman" panose="02020603050405020304"/>
              </a:rPr>
              <a:t>的垂直平分线为</a:t>
            </a:r>
            <a:r>
              <a:rPr lang="en-US" altLang="zh-CN" sz="1800" i="1" kern="100" dirty="0">
                <a:solidFill>
                  <a:srgbClr val="0000FF"/>
                </a:solidFill>
                <a:latin typeface="Times New Roman" panose="02020603050405020304"/>
                <a:ea typeface="仿宋_GB2312"/>
                <a:cs typeface="Courier New" panose="02070309020205020404"/>
              </a:rPr>
              <a:t>y</a:t>
            </a:r>
            <a:r>
              <a:rPr lang="zh-CN" altLang="zh-CN" sz="1800" kern="100" dirty="0">
                <a:solidFill>
                  <a:srgbClr val="0000FF"/>
                </a:solidFill>
                <a:latin typeface="Times New Roman" panose="02020603050405020304"/>
                <a:ea typeface="仿宋_GB2312"/>
                <a:cs typeface="Times New Roman" panose="02020603050405020304"/>
              </a:rPr>
              <a:t>轴，建立平面直角坐标系</a:t>
            </a:r>
            <a:r>
              <a:rPr lang="en-US" altLang="zh-CN" sz="1800" i="1" kern="100" dirty="0" err="1">
                <a:solidFill>
                  <a:srgbClr val="0000FF"/>
                </a:solidFill>
                <a:latin typeface="Times New Roman" panose="02020603050405020304"/>
                <a:ea typeface="仿宋_GB2312"/>
                <a:cs typeface="Courier New" panose="02070309020205020404"/>
              </a:rPr>
              <a:t>xOy</a:t>
            </a:r>
            <a:r>
              <a:rPr lang="zh-CN" altLang="zh-CN" sz="1800" kern="100" dirty="0">
                <a:solidFill>
                  <a:srgbClr val="0000FF"/>
                </a:solidFill>
                <a:latin typeface="Times New Roman" panose="02020603050405020304"/>
                <a:ea typeface="仿宋_GB2312"/>
                <a:cs typeface="Times New Roman" panose="02020603050405020304"/>
              </a:rPr>
              <a:t>，如图所示</a:t>
            </a:r>
            <a:r>
              <a:rPr lang="en-US" altLang="zh-CN" sz="1800" kern="100" dirty="0">
                <a:solidFill>
                  <a:srgbClr val="0000FF"/>
                </a:solidFill>
                <a:latin typeface="Times New Roman" panose="02020603050405020304"/>
                <a:ea typeface="仿宋_GB2312"/>
                <a:cs typeface="Courier New" panose="02070309020205020404"/>
              </a:rPr>
              <a:t>.</a:t>
            </a:r>
            <a:endParaRPr lang="zh-CN" altLang="zh-CN" sz="790" kern="100" dirty="0">
              <a:solidFill>
                <a:srgbClr val="0000FF"/>
              </a:solidFill>
              <a:effectLst/>
              <a:latin typeface="宋体" panose="02010600030101010101" pitchFamily="2" charset="-122"/>
              <a:cs typeface="Courier New" panose="02070309020205020404"/>
            </a:endParaRPr>
          </a:p>
        </p:txBody>
      </p:sp>
      <p:pic>
        <p:nvPicPr>
          <p:cNvPr id="80909" name="Picture 13" descr="17"/>
          <p:cNvPicPr>
            <a:picLocks noChangeAspect="1" noChangeArrowheads="1"/>
          </p:cNvPicPr>
          <p:nvPr/>
        </p:nvPicPr>
        <p:blipFill>
          <a:blip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5509" y="2132838"/>
            <a:ext cx="1265560" cy="102499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 1"/>
          <p:cNvSpPr>
            <a:spLocks noChangeArrowheads="1"/>
          </p:cNvSpPr>
          <p:nvPr/>
        </p:nvSpPr>
        <p:spPr bwMode="auto">
          <a:xfrm>
            <a:off x="284203" y="2780919"/>
            <a:ext cx="8735471" cy="216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1800" kern="100" dirty="0">
                <a:solidFill>
                  <a:srgbClr val="0000FF"/>
                </a:solidFill>
                <a:latin typeface="Times New Roman" panose="02020603050405020304"/>
                <a:ea typeface="仿宋_GB2312"/>
                <a:cs typeface="Times New Roman" panose="02020603050405020304"/>
              </a:rPr>
              <a:t>由</a:t>
            </a:r>
            <a:r>
              <a:rPr lang="en-US" altLang="zh-CN" sz="1800" kern="100" dirty="0">
                <a:solidFill>
                  <a:srgbClr val="0000FF"/>
                </a:solidFill>
                <a:latin typeface="Times New Roman" panose="02020603050405020304"/>
                <a:ea typeface="仿宋_GB2312"/>
                <a:cs typeface="Courier New" panose="02070309020205020404"/>
              </a:rPr>
              <a:t>|</a:t>
            </a:r>
            <a:r>
              <a:rPr lang="en-US" altLang="zh-CN" sz="1800" i="1" kern="100" dirty="0">
                <a:solidFill>
                  <a:srgbClr val="0000FF"/>
                </a:solidFill>
                <a:latin typeface="Times New Roman" panose="02020603050405020304"/>
                <a:ea typeface="仿宋_GB2312"/>
                <a:cs typeface="Courier New" panose="02070309020205020404"/>
              </a:rPr>
              <a:t>BC</a:t>
            </a:r>
            <a:r>
              <a:rPr lang="en-US" altLang="zh-CN" sz="1800" kern="100" dirty="0">
                <a:solidFill>
                  <a:srgbClr val="0000FF"/>
                </a:solidFill>
                <a:latin typeface="Times New Roman" panose="02020603050405020304"/>
                <a:ea typeface="仿宋_GB2312"/>
                <a:cs typeface="Courier New" panose="02070309020205020404"/>
              </a:rPr>
              <a:t>|</a:t>
            </a:r>
            <a:r>
              <a:rPr lang="zh-CN" altLang="zh-CN" sz="1800" kern="100" dirty="0">
                <a:solidFill>
                  <a:srgbClr val="0000FF"/>
                </a:solidFill>
                <a:latin typeface="Times New Roman" panose="02020603050405020304"/>
                <a:ea typeface="仿宋_GB2312"/>
                <a:cs typeface="Times New Roman" panose="02020603050405020304"/>
              </a:rPr>
              <a:t>＝</a:t>
            </a:r>
            <a:r>
              <a:rPr lang="en-US" altLang="zh-CN" sz="1800" kern="100" dirty="0">
                <a:solidFill>
                  <a:srgbClr val="0000FF"/>
                </a:solidFill>
                <a:latin typeface="Times New Roman" panose="02020603050405020304"/>
                <a:ea typeface="仿宋_GB2312"/>
                <a:cs typeface="Courier New" panose="02070309020205020404"/>
              </a:rPr>
              <a:t>8</a:t>
            </a:r>
            <a:r>
              <a:rPr lang="zh-CN" altLang="zh-CN" sz="1800" kern="100" dirty="0">
                <a:solidFill>
                  <a:srgbClr val="0000FF"/>
                </a:solidFill>
                <a:latin typeface="Times New Roman" panose="02020603050405020304"/>
                <a:ea typeface="仿宋_GB2312"/>
                <a:cs typeface="Times New Roman" panose="02020603050405020304"/>
              </a:rPr>
              <a:t>可知点</a:t>
            </a:r>
            <a:r>
              <a:rPr lang="en-US" altLang="zh-CN" sz="1800" i="1" kern="100" dirty="0">
                <a:solidFill>
                  <a:srgbClr val="0000FF"/>
                </a:solidFill>
                <a:latin typeface="Times New Roman" panose="02020603050405020304"/>
                <a:ea typeface="仿宋_GB2312"/>
                <a:cs typeface="Courier New" panose="02070309020205020404"/>
              </a:rPr>
              <a:t>B</a:t>
            </a:r>
            <a:r>
              <a:rPr lang="en-US" altLang="zh-CN" sz="1800" kern="100" dirty="0">
                <a:solidFill>
                  <a:srgbClr val="0000FF"/>
                </a:solidFill>
                <a:latin typeface="Times New Roman" panose="02020603050405020304"/>
                <a:ea typeface="仿宋_GB2312"/>
                <a:cs typeface="Courier New" panose="02070309020205020404"/>
              </a:rPr>
              <a:t>(</a:t>
            </a:r>
            <a:r>
              <a:rPr lang="zh-CN" altLang="zh-CN" sz="1800" kern="100" dirty="0">
                <a:solidFill>
                  <a:srgbClr val="0000FF"/>
                </a:solidFill>
                <a:latin typeface="Times New Roman" panose="02020603050405020304"/>
                <a:ea typeface="仿宋_GB2312"/>
                <a:cs typeface="Times New Roman" panose="02020603050405020304"/>
              </a:rPr>
              <a:t>－</a:t>
            </a:r>
            <a:r>
              <a:rPr lang="en-US" altLang="zh-CN" sz="1800" kern="100" dirty="0">
                <a:solidFill>
                  <a:srgbClr val="0000FF"/>
                </a:solidFill>
                <a:latin typeface="Times New Roman" panose="02020603050405020304"/>
                <a:ea typeface="仿宋_GB2312"/>
                <a:cs typeface="Courier New" panose="02070309020205020404"/>
              </a:rPr>
              <a:t>4</a:t>
            </a:r>
            <a:r>
              <a:rPr lang="zh-CN" altLang="zh-CN" sz="1800" kern="100" dirty="0">
                <a:solidFill>
                  <a:srgbClr val="0000FF"/>
                </a:solidFill>
                <a:latin typeface="Times New Roman" panose="02020603050405020304"/>
                <a:ea typeface="仿宋_GB2312"/>
                <a:cs typeface="Times New Roman" panose="02020603050405020304"/>
              </a:rPr>
              <a:t>，</a:t>
            </a:r>
            <a:r>
              <a:rPr lang="en-US" altLang="zh-CN" sz="1800" kern="100" dirty="0">
                <a:solidFill>
                  <a:srgbClr val="0000FF"/>
                </a:solidFill>
                <a:latin typeface="Times New Roman" panose="02020603050405020304"/>
                <a:ea typeface="仿宋_GB2312"/>
                <a:cs typeface="Courier New" panose="02070309020205020404"/>
              </a:rPr>
              <a:t>0)</a:t>
            </a:r>
            <a:r>
              <a:rPr lang="zh-CN" altLang="zh-CN" sz="1800" kern="100" dirty="0">
                <a:solidFill>
                  <a:srgbClr val="0000FF"/>
                </a:solidFill>
                <a:latin typeface="Times New Roman" panose="02020603050405020304"/>
                <a:ea typeface="仿宋_GB2312"/>
                <a:cs typeface="Times New Roman" panose="02020603050405020304"/>
              </a:rPr>
              <a:t>，</a:t>
            </a:r>
            <a:r>
              <a:rPr lang="en-US" altLang="zh-CN" sz="1800" i="1" kern="100" dirty="0">
                <a:solidFill>
                  <a:srgbClr val="0000FF"/>
                </a:solidFill>
                <a:latin typeface="Times New Roman" panose="02020603050405020304"/>
                <a:ea typeface="仿宋_GB2312"/>
                <a:cs typeface="Courier New" panose="02070309020205020404"/>
              </a:rPr>
              <a:t>C</a:t>
            </a:r>
            <a:r>
              <a:rPr lang="en-US" altLang="zh-CN" sz="1800" kern="100" dirty="0">
                <a:solidFill>
                  <a:srgbClr val="0000FF"/>
                </a:solidFill>
                <a:latin typeface="Times New Roman" panose="02020603050405020304"/>
                <a:ea typeface="仿宋_GB2312"/>
                <a:cs typeface="Courier New" panose="02070309020205020404"/>
              </a:rPr>
              <a:t>(4</a:t>
            </a:r>
            <a:r>
              <a:rPr lang="zh-CN" altLang="zh-CN" sz="1800" kern="100" dirty="0">
                <a:solidFill>
                  <a:srgbClr val="0000FF"/>
                </a:solidFill>
                <a:latin typeface="Times New Roman" panose="02020603050405020304"/>
                <a:ea typeface="仿宋_GB2312"/>
                <a:cs typeface="Times New Roman" panose="02020603050405020304"/>
              </a:rPr>
              <a:t>，</a:t>
            </a:r>
            <a:r>
              <a:rPr lang="en-US" altLang="zh-CN" sz="1800" kern="100" dirty="0">
                <a:solidFill>
                  <a:srgbClr val="0000FF"/>
                </a:solidFill>
                <a:latin typeface="Times New Roman" panose="02020603050405020304"/>
                <a:ea typeface="仿宋_GB2312"/>
                <a:cs typeface="Courier New" panose="02070309020205020404"/>
              </a:rPr>
              <a:t>0).</a:t>
            </a:r>
            <a:endParaRPr lang="zh-CN" altLang="zh-CN" sz="790" kern="100" dirty="0">
              <a:solidFill>
                <a:srgbClr val="0000FF"/>
              </a:solidFill>
              <a:latin typeface="宋体" panose="02010600030101010101" pitchFamily="2" charset="-122"/>
              <a:cs typeface="Courier New" panose="02070309020205020404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1800" kern="100" dirty="0">
                <a:solidFill>
                  <a:srgbClr val="0000FF"/>
                </a:solidFill>
                <a:latin typeface="Times New Roman" panose="02020603050405020304"/>
                <a:ea typeface="仿宋_GB2312"/>
                <a:cs typeface="Times New Roman" panose="02020603050405020304"/>
              </a:rPr>
              <a:t>由</a:t>
            </a:r>
            <a:r>
              <a:rPr lang="en-US" altLang="zh-CN" sz="1800" kern="100" dirty="0">
                <a:solidFill>
                  <a:srgbClr val="0000FF"/>
                </a:solidFill>
                <a:latin typeface="Times New Roman" panose="02020603050405020304"/>
                <a:ea typeface="仿宋_GB2312"/>
                <a:cs typeface="Courier New" panose="02070309020205020404"/>
              </a:rPr>
              <a:t>|</a:t>
            </a:r>
            <a:r>
              <a:rPr lang="en-US" altLang="zh-CN" sz="1800" i="1" kern="100" dirty="0">
                <a:solidFill>
                  <a:srgbClr val="0000FF"/>
                </a:solidFill>
                <a:latin typeface="Times New Roman" panose="02020603050405020304"/>
                <a:ea typeface="仿宋_GB2312"/>
                <a:cs typeface="Courier New" panose="02070309020205020404"/>
              </a:rPr>
              <a:t>AB</a:t>
            </a:r>
            <a:r>
              <a:rPr lang="en-US" altLang="zh-CN" sz="1800" kern="100" dirty="0">
                <a:solidFill>
                  <a:srgbClr val="0000FF"/>
                </a:solidFill>
                <a:latin typeface="Times New Roman" panose="02020603050405020304"/>
                <a:ea typeface="仿宋_GB2312"/>
                <a:cs typeface="Courier New" panose="02070309020205020404"/>
              </a:rPr>
              <a:t>|</a:t>
            </a:r>
            <a:r>
              <a:rPr lang="zh-CN" altLang="zh-CN" sz="1800" kern="100" dirty="0">
                <a:solidFill>
                  <a:srgbClr val="0000FF"/>
                </a:solidFill>
                <a:latin typeface="Times New Roman" panose="02020603050405020304"/>
                <a:ea typeface="仿宋_GB2312"/>
                <a:cs typeface="Times New Roman" panose="02020603050405020304"/>
              </a:rPr>
              <a:t>＋</a:t>
            </a:r>
            <a:r>
              <a:rPr lang="en-US" altLang="zh-CN" sz="1800" kern="100" dirty="0">
                <a:solidFill>
                  <a:srgbClr val="0000FF"/>
                </a:solidFill>
                <a:latin typeface="Times New Roman" panose="02020603050405020304"/>
                <a:ea typeface="仿宋_GB2312"/>
                <a:cs typeface="Courier New" panose="02070309020205020404"/>
              </a:rPr>
              <a:t>|</a:t>
            </a:r>
            <a:r>
              <a:rPr lang="en-US" altLang="zh-CN" sz="1800" i="1" kern="100" dirty="0">
                <a:solidFill>
                  <a:srgbClr val="0000FF"/>
                </a:solidFill>
                <a:latin typeface="Times New Roman" panose="02020603050405020304"/>
                <a:ea typeface="仿宋_GB2312"/>
                <a:cs typeface="Courier New" panose="02070309020205020404"/>
              </a:rPr>
              <a:t>AC</a:t>
            </a:r>
            <a:r>
              <a:rPr lang="en-US" altLang="zh-CN" sz="1800" kern="100" dirty="0">
                <a:solidFill>
                  <a:srgbClr val="0000FF"/>
                </a:solidFill>
                <a:latin typeface="Times New Roman" panose="02020603050405020304"/>
                <a:ea typeface="仿宋_GB2312"/>
                <a:cs typeface="Courier New" panose="02070309020205020404"/>
              </a:rPr>
              <a:t>|</a:t>
            </a:r>
            <a:r>
              <a:rPr lang="zh-CN" altLang="zh-CN" sz="1800" kern="100" dirty="0">
                <a:solidFill>
                  <a:srgbClr val="0000FF"/>
                </a:solidFill>
                <a:latin typeface="Times New Roman" panose="02020603050405020304"/>
                <a:ea typeface="仿宋_GB2312"/>
                <a:cs typeface="Times New Roman" panose="02020603050405020304"/>
              </a:rPr>
              <a:t>＋</a:t>
            </a:r>
            <a:r>
              <a:rPr lang="en-US" altLang="zh-CN" sz="1800" kern="100" dirty="0">
                <a:solidFill>
                  <a:srgbClr val="0000FF"/>
                </a:solidFill>
                <a:latin typeface="Times New Roman" panose="02020603050405020304"/>
                <a:ea typeface="仿宋_GB2312"/>
                <a:cs typeface="Courier New" panose="02070309020205020404"/>
              </a:rPr>
              <a:t>|</a:t>
            </a:r>
            <a:r>
              <a:rPr lang="en-US" altLang="zh-CN" sz="1800" i="1" kern="100" dirty="0">
                <a:solidFill>
                  <a:srgbClr val="0000FF"/>
                </a:solidFill>
                <a:latin typeface="Times New Roman" panose="02020603050405020304"/>
                <a:ea typeface="仿宋_GB2312"/>
                <a:cs typeface="Courier New" panose="02070309020205020404"/>
              </a:rPr>
              <a:t>BC</a:t>
            </a:r>
            <a:r>
              <a:rPr lang="en-US" altLang="zh-CN" sz="1800" kern="100" dirty="0">
                <a:solidFill>
                  <a:srgbClr val="0000FF"/>
                </a:solidFill>
                <a:latin typeface="Times New Roman" panose="02020603050405020304"/>
                <a:ea typeface="仿宋_GB2312"/>
                <a:cs typeface="Courier New" panose="02070309020205020404"/>
              </a:rPr>
              <a:t>|</a:t>
            </a:r>
            <a:r>
              <a:rPr lang="zh-CN" altLang="zh-CN" sz="1800" kern="100" dirty="0">
                <a:solidFill>
                  <a:srgbClr val="0000FF"/>
                </a:solidFill>
                <a:latin typeface="Times New Roman" panose="02020603050405020304"/>
                <a:ea typeface="仿宋_GB2312"/>
                <a:cs typeface="Times New Roman" panose="02020603050405020304"/>
              </a:rPr>
              <a:t>＝</a:t>
            </a:r>
            <a:r>
              <a:rPr lang="en-US" altLang="zh-CN" sz="1800" kern="100" dirty="0">
                <a:solidFill>
                  <a:srgbClr val="0000FF"/>
                </a:solidFill>
                <a:latin typeface="Times New Roman" panose="02020603050405020304"/>
                <a:ea typeface="仿宋_GB2312"/>
                <a:cs typeface="Courier New" panose="02070309020205020404"/>
              </a:rPr>
              <a:t>18</a:t>
            </a:r>
            <a:r>
              <a:rPr lang="zh-CN" altLang="zh-CN" sz="1800" kern="100" dirty="0">
                <a:solidFill>
                  <a:srgbClr val="0000FF"/>
                </a:solidFill>
                <a:latin typeface="Times New Roman" panose="02020603050405020304"/>
                <a:ea typeface="仿宋_GB2312"/>
                <a:cs typeface="Times New Roman" panose="02020603050405020304"/>
              </a:rPr>
              <a:t>得</a:t>
            </a:r>
            <a:r>
              <a:rPr lang="en-US" altLang="zh-CN" sz="1800" kern="100" dirty="0">
                <a:solidFill>
                  <a:srgbClr val="0000FF"/>
                </a:solidFill>
                <a:latin typeface="Times New Roman" panose="02020603050405020304"/>
                <a:ea typeface="仿宋_GB2312"/>
                <a:cs typeface="Courier New" panose="02070309020205020404"/>
              </a:rPr>
              <a:t>|</a:t>
            </a:r>
            <a:r>
              <a:rPr lang="en-US" altLang="zh-CN" sz="1800" i="1" kern="100" dirty="0">
                <a:solidFill>
                  <a:srgbClr val="0000FF"/>
                </a:solidFill>
                <a:latin typeface="Times New Roman" panose="02020603050405020304"/>
                <a:ea typeface="仿宋_GB2312"/>
                <a:cs typeface="Courier New" panose="02070309020205020404"/>
              </a:rPr>
              <a:t>AB</a:t>
            </a:r>
            <a:r>
              <a:rPr lang="en-US" altLang="zh-CN" sz="1800" kern="100" dirty="0">
                <a:solidFill>
                  <a:srgbClr val="0000FF"/>
                </a:solidFill>
                <a:latin typeface="Times New Roman" panose="02020603050405020304"/>
                <a:ea typeface="仿宋_GB2312"/>
                <a:cs typeface="Courier New" panose="02070309020205020404"/>
              </a:rPr>
              <a:t>|</a:t>
            </a:r>
            <a:r>
              <a:rPr lang="zh-CN" altLang="zh-CN" sz="1800" kern="100" dirty="0">
                <a:solidFill>
                  <a:srgbClr val="0000FF"/>
                </a:solidFill>
                <a:latin typeface="Times New Roman" panose="02020603050405020304"/>
                <a:ea typeface="仿宋_GB2312"/>
                <a:cs typeface="Times New Roman" panose="02020603050405020304"/>
              </a:rPr>
              <a:t>＋</a:t>
            </a:r>
            <a:r>
              <a:rPr lang="en-US" altLang="zh-CN" sz="1800" kern="100" dirty="0">
                <a:solidFill>
                  <a:srgbClr val="0000FF"/>
                </a:solidFill>
                <a:latin typeface="Times New Roman" panose="02020603050405020304"/>
                <a:ea typeface="仿宋_GB2312"/>
                <a:cs typeface="Courier New" panose="02070309020205020404"/>
              </a:rPr>
              <a:t>|</a:t>
            </a:r>
            <a:r>
              <a:rPr lang="en-US" altLang="zh-CN" sz="1800" i="1" kern="100" dirty="0">
                <a:solidFill>
                  <a:srgbClr val="0000FF"/>
                </a:solidFill>
                <a:latin typeface="Times New Roman" panose="02020603050405020304"/>
                <a:ea typeface="仿宋_GB2312"/>
                <a:cs typeface="Courier New" panose="02070309020205020404"/>
              </a:rPr>
              <a:t>AC</a:t>
            </a:r>
            <a:r>
              <a:rPr lang="en-US" altLang="zh-CN" sz="1800" kern="100" dirty="0">
                <a:solidFill>
                  <a:srgbClr val="0000FF"/>
                </a:solidFill>
                <a:latin typeface="Times New Roman" panose="02020603050405020304"/>
                <a:ea typeface="仿宋_GB2312"/>
                <a:cs typeface="Courier New" panose="02070309020205020404"/>
              </a:rPr>
              <a:t>|</a:t>
            </a:r>
            <a:r>
              <a:rPr lang="zh-CN" altLang="zh-CN" sz="1800" kern="100" dirty="0">
                <a:solidFill>
                  <a:srgbClr val="0000FF"/>
                </a:solidFill>
                <a:latin typeface="Times New Roman" panose="02020603050405020304"/>
                <a:ea typeface="仿宋_GB2312"/>
                <a:cs typeface="Times New Roman" panose="02020603050405020304"/>
              </a:rPr>
              <a:t>＝</a:t>
            </a:r>
            <a:r>
              <a:rPr lang="en-US" altLang="zh-CN" sz="1800" kern="100" dirty="0">
                <a:solidFill>
                  <a:srgbClr val="0000FF"/>
                </a:solidFill>
                <a:latin typeface="Times New Roman" panose="02020603050405020304"/>
                <a:ea typeface="仿宋_GB2312"/>
                <a:cs typeface="Courier New" panose="02070309020205020404"/>
              </a:rPr>
              <a:t>10&gt;8</a:t>
            </a:r>
            <a:r>
              <a:rPr lang="zh-CN" altLang="zh-CN" sz="1800" kern="100" dirty="0">
                <a:solidFill>
                  <a:srgbClr val="0000FF"/>
                </a:solidFill>
                <a:latin typeface="Times New Roman" panose="02020603050405020304"/>
                <a:ea typeface="仿宋_GB2312"/>
                <a:cs typeface="Times New Roman" panose="02020603050405020304"/>
              </a:rPr>
              <a:t>＝</a:t>
            </a:r>
            <a:r>
              <a:rPr lang="en-US" altLang="zh-CN" sz="1800" kern="100" dirty="0">
                <a:solidFill>
                  <a:srgbClr val="0000FF"/>
                </a:solidFill>
                <a:latin typeface="Times New Roman" panose="02020603050405020304"/>
                <a:ea typeface="仿宋_GB2312"/>
                <a:cs typeface="Courier New" panose="02070309020205020404"/>
              </a:rPr>
              <a:t>|</a:t>
            </a:r>
            <a:r>
              <a:rPr lang="en-US" altLang="zh-CN" sz="1800" i="1" kern="100" dirty="0">
                <a:solidFill>
                  <a:srgbClr val="0000FF"/>
                </a:solidFill>
                <a:latin typeface="Times New Roman" panose="02020603050405020304"/>
                <a:ea typeface="仿宋_GB2312"/>
                <a:cs typeface="Courier New" panose="02070309020205020404"/>
              </a:rPr>
              <a:t>BC</a:t>
            </a:r>
            <a:r>
              <a:rPr lang="en-US" altLang="zh-CN" sz="1800" kern="100" dirty="0">
                <a:solidFill>
                  <a:srgbClr val="0000FF"/>
                </a:solidFill>
                <a:latin typeface="Times New Roman" panose="02020603050405020304"/>
                <a:ea typeface="仿宋_GB2312"/>
                <a:cs typeface="Courier New" panose="02070309020205020404"/>
              </a:rPr>
              <a:t>|</a:t>
            </a:r>
            <a:r>
              <a:rPr lang="zh-CN" altLang="zh-CN" sz="1800" kern="100" dirty="0">
                <a:solidFill>
                  <a:srgbClr val="0000FF"/>
                </a:solidFill>
                <a:latin typeface="Times New Roman" panose="02020603050405020304"/>
                <a:ea typeface="仿宋_GB2312"/>
                <a:cs typeface="Times New Roman" panose="02020603050405020304"/>
              </a:rPr>
              <a:t>，</a:t>
            </a:r>
            <a:endParaRPr lang="zh-CN" altLang="zh-CN" sz="790" kern="100" dirty="0">
              <a:solidFill>
                <a:srgbClr val="0000FF"/>
              </a:solidFill>
              <a:latin typeface="宋体" panose="02010600030101010101" pitchFamily="2" charset="-122"/>
              <a:cs typeface="Courier New" panose="02070309020205020404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1800" kern="100" dirty="0">
                <a:solidFill>
                  <a:srgbClr val="0000FF"/>
                </a:solidFill>
                <a:latin typeface="Times New Roman" panose="02020603050405020304"/>
                <a:ea typeface="仿宋_GB2312"/>
                <a:cs typeface="Times New Roman" panose="02020603050405020304"/>
              </a:rPr>
              <a:t>因此，点</a:t>
            </a:r>
            <a:r>
              <a:rPr lang="en-US" altLang="zh-CN" sz="1800" i="1" kern="100" dirty="0">
                <a:solidFill>
                  <a:srgbClr val="0000FF"/>
                </a:solidFill>
                <a:latin typeface="Times New Roman" panose="02020603050405020304"/>
                <a:ea typeface="仿宋_GB2312"/>
                <a:cs typeface="Courier New" panose="02070309020205020404"/>
              </a:rPr>
              <a:t>A</a:t>
            </a:r>
            <a:r>
              <a:rPr lang="zh-CN" altLang="zh-CN" sz="1800" kern="100" dirty="0">
                <a:solidFill>
                  <a:srgbClr val="0000FF"/>
                </a:solidFill>
                <a:latin typeface="Times New Roman" panose="02020603050405020304"/>
                <a:ea typeface="仿宋_GB2312"/>
                <a:cs typeface="Times New Roman" panose="02020603050405020304"/>
              </a:rPr>
              <a:t>的轨迹是以</a:t>
            </a:r>
            <a:r>
              <a:rPr lang="en-US" altLang="zh-CN" sz="1800" i="1" kern="100" dirty="0">
                <a:solidFill>
                  <a:srgbClr val="0000FF"/>
                </a:solidFill>
                <a:latin typeface="Times New Roman" panose="02020603050405020304"/>
                <a:ea typeface="仿宋_GB2312"/>
                <a:cs typeface="Courier New" panose="02070309020205020404"/>
              </a:rPr>
              <a:t>B</a:t>
            </a:r>
            <a:r>
              <a:rPr lang="zh-CN" altLang="zh-CN" sz="1800" kern="100" dirty="0">
                <a:solidFill>
                  <a:srgbClr val="0000FF"/>
                </a:solidFill>
                <a:latin typeface="Times New Roman" panose="02020603050405020304"/>
                <a:ea typeface="仿宋_GB2312"/>
                <a:cs typeface="Times New Roman" panose="02020603050405020304"/>
              </a:rPr>
              <a:t>、</a:t>
            </a:r>
            <a:r>
              <a:rPr lang="en-US" altLang="zh-CN" sz="1800" i="1" kern="100" dirty="0">
                <a:solidFill>
                  <a:srgbClr val="0000FF"/>
                </a:solidFill>
                <a:latin typeface="Times New Roman" panose="02020603050405020304"/>
                <a:ea typeface="仿宋_GB2312"/>
                <a:cs typeface="Courier New" panose="02070309020205020404"/>
              </a:rPr>
              <a:t>C</a:t>
            </a:r>
            <a:r>
              <a:rPr lang="zh-CN" altLang="zh-CN" sz="1800" kern="100" dirty="0">
                <a:solidFill>
                  <a:srgbClr val="0000FF"/>
                </a:solidFill>
                <a:latin typeface="Times New Roman" panose="02020603050405020304"/>
                <a:ea typeface="仿宋_GB2312"/>
                <a:cs typeface="Times New Roman" panose="02020603050405020304"/>
              </a:rPr>
              <a:t>为焦点的椭圆，这个椭圆上的点与两焦点的距离之和</a:t>
            </a:r>
            <a:r>
              <a:rPr lang="en-US" altLang="zh-CN" sz="1800" kern="100" dirty="0">
                <a:solidFill>
                  <a:srgbClr val="0000FF"/>
                </a:solidFill>
                <a:latin typeface="Times New Roman" panose="02020603050405020304"/>
                <a:ea typeface="仿宋_GB2312"/>
                <a:cs typeface="Courier New" panose="02070309020205020404"/>
              </a:rPr>
              <a:t>2</a:t>
            </a:r>
            <a:r>
              <a:rPr lang="en-US" altLang="zh-CN" sz="1800" i="1" kern="100" dirty="0">
                <a:solidFill>
                  <a:srgbClr val="0000FF"/>
                </a:solidFill>
                <a:latin typeface="Times New Roman" panose="02020603050405020304"/>
                <a:ea typeface="仿宋_GB2312"/>
                <a:cs typeface="Courier New" panose="02070309020205020404"/>
              </a:rPr>
              <a:t>a</a:t>
            </a:r>
            <a:r>
              <a:rPr lang="zh-CN" altLang="zh-CN" sz="1800" kern="100" dirty="0">
                <a:solidFill>
                  <a:srgbClr val="0000FF"/>
                </a:solidFill>
                <a:latin typeface="Times New Roman" panose="02020603050405020304"/>
                <a:ea typeface="仿宋_GB2312"/>
                <a:cs typeface="Times New Roman" panose="02020603050405020304"/>
              </a:rPr>
              <a:t>＝</a:t>
            </a:r>
            <a:r>
              <a:rPr lang="en-US" altLang="zh-CN" sz="1800" kern="100" dirty="0">
                <a:solidFill>
                  <a:srgbClr val="0000FF"/>
                </a:solidFill>
                <a:latin typeface="Times New Roman" panose="02020603050405020304"/>
                <a:ea typeface="仿宋_GB2312"/>
                <a:cs typeface="Courier New" panose="02070309020205020404"/>
              </a:rPr>
              <a:t>10</a:t>
            </a:r>
            <a:r>
              <a:rPr lang="zh-CN" altLang="zh-CN" sz="1800" kern="100" dirty="0">
                <a:solidFill>
                  <a:srgbClr val="0000FF"/>
                </a:solidFill>
                <a:latin typeface="Times New Roman" panose="02020603050405020304"/>
                <a:ea typeface="仿宋_GB2312"/>
                <a:cs typeface="Times New Roman" panose="02020603050405020304"/>
              </a:rPr>
              <a:t>，但点</a:t>
            </a:r>
            <a:r>
              <a:rPr lang="en-US" altLang="zh-CN" sz="1800" i="1" kern="100" dirty="0">
                <a:solidFill>
                  <a:srgbClr val="0000FF"/>
                </a:solidFill>
                <a:latin typeface="Times New Roman" panose="02020603050405020304"/>
                <a:ea typeface="仿宋_GB2312"/>
                <a:cs typeface="Courier New" panose="02070309020205020404"/>
              </a:rPr>
              <a:t>A</a:t>
            </a:r>
            <a:r>
              <a:rPr lang="zh-CN" altLang="zh-CN" sz="1800" kern="100" dirty="0">
                <a:solidFill>
                  <a:srgbClr val="0000FF"/>
                </a:solidFill>
                <a:latin typeface="Times New Roman" panose="02020603050405020304"/>
                <a:ea typeface="仿宋_GB2312"/>
                <a:cs typeface="Times New Roman" panose="02020603050405020304"/>
              </a:rPr>
              <a:t>不在</a:t>
            </a:r>
            <a:r>
              <a:rPr lang="en-US" altLang="zh-CN" sz="1800" i="1" kern="100" dirty="0">
                <a:solidFill>
                  <a:srgbClr val="0000FF"/>
                </a:solidFill>
                <a:latin typeface="Times New Roman" panose="02020603050405020304"/>
                <a:ea typeface="仿宋_GB2312"/>
                <a:cs typeface="Courier New" panose="02070309020205020404"/>
              </a:rPr>
              <a:t>x</a:t>
            </a:r>
            <a:r>
              <a:rPr lang="zh-CN" altLang="zh-CN" sz="1800" kern="100" dirty="0">
                <a:solidFill>
                  <a:srgbClr val="0000FF"/>
                </a:solidFill>
                <a:latin typeface="Times New Roman" panose="02020603050405020304"/>
                <a:ea typeface="仿宋_GB2312"/>
                <a:cs typeface="Times New Roman" panose="02020603050405020304"/>
              </a:rPr>
              <a:t>轴上</a:t>
            </a:r>
            <a:r>
              <a:rPr lang="en-US" altLang="zh-CN" sz="1800" kern="100" dirty="0">
                <a:solidFill>
                  <a:srgbClr val="0000FF"/>
                </a:solidFill>
                <a:latin typeface="Times New Roman" panose="02020603050405020304"/>
                <a:ea typeface="仿宋_GB2312"/>
                <a:cs typeface="Courier New" panose="02070309020205020404"/>
              </a:rPr>
              <a:t>.</a:t>
            </a:r>
            <a:endParaRPr lang="zh-CN" altLang="zh-CN" sz="790" kern="100" dirty="0">
              <a:solidFill>
                <a:srgbClr val="0000FF"/>
              </a:solidFill>
              <a:latin typeface="宋体" panose="02010600030101010101" pitchFamily="2" charset="-122"/>
              <a:cs typeface="Courier New" panose="02070309020205020404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1800" kern="100" dirty="0">
                <a:solidFill>
                  <a:srgbClr val="0000FF"/>
                </a:solidFill>
                <a:latin typeface="Times New Roman" panose="02020603050405020304"/>
                <a:ea typeface="仿宋_GB2312"/>
                <a:cs typeface="Times New Roman" panose="02020603050405020304"/>
              </a:rPr>
              <a:t>由</a:t>
            </a:r>
            <a:r>
              <a:rPr lang="en-US" altLang="zh-CN" sz="1800" i="1" kern="100" dirty="0">
                <a:solidFill>
                  <a:srgbClr val="0000FF"/>
                </a:solidFill>
                <a:latin typeface="Times New Roman" panose="02020603050405020304"/>
                <a:ea typeface="仿宋_GB2312"/>
                <a:cs typeface="Courier New" panose="02070309020205020404"/>
              </a:rPr>
              <a:t>a</a:t>
            </a:r>
            <a:r>
              <a:rPr lang="zh-CN" altLang="zh-CN" sz="1800" kern="100" dirty="0">
                <a:solidFill>
                  <a:srgbClr val="0000FF"/>
                </a:solidFill>
                <a:latin typeface="Times New Roman" panose="02020603050405020304"/>
                <a:ea typeface="仿宋_GB2312"/>
                <a:cs typeface="Times New Roman" panose="02020603050405020304"/>
              </a:rPr>
              <a:t>＝</a:t>
            </a:r>
            <a:r>
              <a:rPr lang="en-US" altLang="zh-CN" sz="1800" kern="100" dirty="0">
                <a:solidFill>
                  <a:srgbClr val="0000FF"/>
                </a:solidFill>
                <a:latin typeface="Times New Roman" panose="02020603050405020304"/>
                <a:ea typeface="仿宋_GB2312"/>
                <a:cs typeface="Courier New" panose="02070309020205020404"/>
              </a:rPr>
              <a:t>5</a:t>
            </a:r>
            <a:r>
              <a:rPr lang="zh-CN" altLang="zh-CN" sz="1800" kern="100" dirty="0">
                <a:solidFill>
                  <a:srgbClr val="0000FF"/>
                </a:solidFill>
                <a:latin typeface="Times New Roman" panose="02020603050405020304"/>
                <a:ea typeface="仿宋_GB2312"/>
                <a:cs typeface="Times New Roman" panose="02020603050405020304"/>
              </a:rPr>
              <a:t>，</a:t>
            </a:r>
            <a:r>
              <a:rPr lang="en-US" altLang="zh-CN" sz="1800" i="1" kern="100" dirty="0">
                <a:solidFill>
                  <a:srgbClr val="0000FF"/>
                </a:solidFill>
                <a:latin typeface="Times New Roman" panose="02020603050405020304"/>
                <a:ea typeface="仿宋_GB2312"/>
                <a:cs typeface="Courier New" panose="02070309020205020404"/>
              </a:rPr>
              <a:t>c</a:t>
            </a:r>
            <a:r>
              <a:rPr lang="zh-CN" altLang="zh-CN" sz="1800" kern="100" dirty="0">
                <a:solidFill>
                  <a:srgbClr val="0000FF"/>
                </a:solidFill>
                <a:latin typeface="Times New Roman" panose="02020603050405020304"/>
                <a:ea typeface="仿宋_GB2312"/>
                <a:cs typeface="Times New Roman" panose="02020603050405020304"/>
              </a:rPr>
              <a:t>＝</a:t>
            </a:r>
            <a:r>
              <a:rPr lang="en-US" altLang="zh-CN" sz="1800" kern="100" dirty="0">
                <a:solidFill>
                  <a:srgbClr val="0000FF"/>
                </a:solidFill>
                <a:latin typeface="Times New Roman" panose="02020603050405020304"/>
                <a:ea typeface="仿宋_GB2312"/>
                <a:cs typeface="Courier New" panose="02070309020205020404"/>
              </a:rPr>
              <a:t>4</a:t>
            </a:r>
            <a:r>
              <a:rPr lang="zh-CN" altLang="zh-CN" sz="1800" kern="100" dirty="0" smtClean="0">
                <a:solidFill>
                  <a:srgbClr val="0000FF"/>
                </a:solidFill>
                <a:latin typeface="Times New Roman" panose="02020603050405020304"/>
                <a:ea typeface="仿宋_GB2312"/>
                <a:cs typeface="Times New Roman" panose="02020603050405020304"/>
              </a:rPr>
              <a:t>，得</a:t>
            </a:r>
            <a:r>
              <a:rPr lang="en-US" altLang="zh-CN" sz="1800" i="1" kern="100" dirty="0">
                <a:solidFill>
                  <a:srgbClr val="0000FF"/>
                </a:solidFill>
                <a:latin typeface="Times New Roman" panose="02020603050405020304"/>
                <a:ea typeface="仿宋_GB2312"/>
                <a:cs typeface="Courier New" panose="02070309020205020404"/>
              </a:rPr>
              <a:t>b</a:t>
            </a:r>
            <a:r>
              <a:rPr lang="en-US" altLang="zh-CN" sz="1800" kern="100" baseline="30000" dirty="0">
                <a:solidFill>
                  <a:srgbClr val="0000FF"/>
                </a:solidFill>
                <a:latin typeface="Times New Roman" panose="02020603050405020304"/>
                <a:ea typeface="仿宋_GB2312"/>
                <a:cs typeface="Courier New" panose="02070309020205020404"/>
              </a:rPr>
              <a:t>2</a:t>
            </a:r>
            <a:r>
              <a:rPr lang="zh-CN" altLang="zh-CN" sz="1800" kern="100" dirty="0">
                <a:solidFill>
                  <a:srgbClr val="0000FF"/>
                </a:solidFill>
                <a:latin typeface="Times New Roman" panose="02020603050405020304"/>
                <a:ea typeface="仿宋_GB2312"/>
                <a:cs typeface="Times New Roman" panose="02020603050405020304"/>
              </a:rPr>
              <a:t>＝</a:t>
            </a:r>
            <a:r>
              <a:rPr lang="en-US" altLang="zh-CN" sz="1800" i="1" kern="100" dirty="0">
                <a:solidFill>
                  <a:srgbClr val="0000FF"/>
                </a:solidFill>
                <a:latin typeface="Times New Roman" panose="02020603050405020304"/>
                <a:ea typeface="仿宋_GB2312"/>
                <a:cs typeface="Courier New" panose="02070309020205020404"/>
              </a:rPr>
              <a:t>a</a:t>
            </a:r>
            <a:r>
              <a:rPr lang="en-US" altLang="zh-CN" sz="1800" kern="100" baseline="30000" dirty="0">
                <a:solidFill>
                  <a:srgbClr val="0000FF"/>
                </a:solidFill>
                <a:latin typeface="Times New Roman" panose="02020603050405020304"/>
                <a:ea typeface="仿宋_GB2312"/>
                <a:cs typeface="Courier New" panose="02070309020205020404"/>
              </a:rPr>
              <a:t>2</a:t>
            </a:r>
            <a:r>
              <a:rPr lang="zh-CN" altLang="zh-CN" sz="1800" kern="100" dirty="0">
                <a:solidFill>
                  <a:srgbClr val="0000FF"/>
                </a:solidFill>
                <a:latin typeface="Times New Roman" panose="02020603050405020304"/>
                <a:ea typeface="仿宋_GB2312"/>
                <a:cs typeface="Times New Roman" panose="02020603050405020304"/>
              </a:rPr>
              <a:t>－</a:t>
            </a:r>
            <a:r>
              <a:rPr lang="en-US" altLang="zh-CN" sz="1800" i="1" kern="100" dirty="0">
                <a:solidFill>
                  <a:srgbClr val="0000FF"/>
                </a:solidFill>
                <a:latin typeface="Times New Roman" panose="02020603050405020304"/>
                <a:ea typeface="仿宋_GB2312"/>
                <a:cs typeface="Courier New" panose="02070309020205020404"/>
              </a:rPr>
              <a:t>c</a:t>
            </a:r>
            <a:r>
              <a:rPr lang="en-US" altLang="zh-CN" sz="1800" kern="100" baseline="30000" dirty="0">
                <a:solidFill>
                  <a:srgbClr val="0000FF"/>
                </a:solidFill>
                <a:latin typeface="Times New Roman" panose="02020603050405020304"/>
                <a:ea typeface="仿宋_GB2312"/>
                <a:cs typeface="Courier New" panose="02070309020205020404"/>
              </a:rPr>
              <a:t>2</a:t>
            </a:r>
            <a:r>
              <a:rPr lang="zh-CN" altLang="zh-CN" sz="1800" kern="100" dirty="0">
                <a:solidFill>
                  <a:srgbClr val="0000FF"/>
                </a:solidFill>
                <a:latin typeface="Times New Roman" panose="02020603050405020304"/>
                <a:ea typeface="仿宋_GB2312"/>
                <a:cs typeface="Times New Roman" panose="02020603050405020304"/>
              </a:rPr>
              <a:t>＝</a:t>
            </a:r>
            <a:r>
              <a:rPr lang="en-US" altLang="zh-CN" sz="1800" kern="100" dirty="0">
                <a:solidFill>
                  <a:srgbClr val="0000FF"/>
                </a:solidFill>
                <a:latin typeface="Times New Roman" panose="02020603050405020304"/>
                <a:ea typeface="仿宋_GB2312"/>
                <a:cs typeface="Courier New" panose="02070309020205020404"/>
              </a:rPr>
              <a:t>25</a:t>
            </a:r>
            <a:r>
              <a:rPr lang="zh-CN" altLang="zh-CN" sz="1800" kern="100" dirty="0">
                <a:solidFill>
                  <a:srgbClr val="0000FF"/>
                </a:solidFill>
                <a:latin typeface="Times New Roman" panose="02020603050405020304"/>
                <a:ea typeface="仿宋_GB2312"/>
                <a:cs typeface="Times New Roman" panose="02020603050405020304"/>
              </a:rPr>
              <a:t>－</a:t>
            </a:r>
            <a:r>
              <a:rPr lang="en-US" altLang="zh-CN" sz="1800" kern="100" dirty="0">
                <a:solidFill>
                  <a:srgbClr val="0000FF"/>
                </a:solidFill>
                <a:latin typeface="Times New Roman" panose="02020603050405020304"/>
                <a:ea typeface="仿宋_GB2312"/>
                <a:cs typeface="Courier New" panose="02070309020205020404"/>
              </a:rPr>
              <a:t>16</a:t>
            </a:r>
            <a:r>
              <a:rPr lang="zh-CN" altLang="zh-CN" sz="1800" kern="100" dirty="0">
                <a:solidFill>
                  <a:srgbClr val="0000FF"/>
                </a:solidFill>
                <a:latin typeface="Times New Roman" panose="02020603050405020304"/>
                <a:ea typeface="仿宋_GB2312"/>
                <a:cs typeface="Times New Roman" panose="02020603050405020304"/>
              </a:rPr>
              <a:t>＝</a:t>
            </a:r>
            <a:r>
              <a:rPr lang="en-US" altLang="zh-CN" sz="1800" kern="100" dirty="0">
                <a:solidFill>
                  <a:srgbClr val="0000FF"/>
                </a:solidFill>
                <a:latin typeface="Times New Roman" panose="02020603050405020304"/>
                <a:ea typeface="仿宋_GB2312"/>
                <a:cs typeface="Courier New" panose="02070309020205020404"/>
              </a:rPr>
              <a:t>9.</a:t>
            </a:r>
            <a:endParaRPr lang="zh-CN" altLang="zh-CN" sz="790" kern="100" dirty="0">
              <a:solidFill>
                <a:srgbClr val="0000FF"/>
              </a:solidFill>
              <a:effectLst/>
              <a:latin typeface="宋体" panose="02010600030101010101" pitchFamily="2" charset="-122"/>
              <a:cs typeface="Courier New" panose="02070309020205020404"/>
            </a:endParaRPr>
          </a:p>
        </p:txBody>
      </p:sp>
      <p:graphicFrame>
        <p:nvGraphicFramePr>
          <p:cNvPr id="6" name="对象 5"/>
          <p:cNvGraphicFramePr>
            <a:graphicFrameLocks noChangeAspect="1"/>
          </p:cNvGraphicFramePr>
          <p:nvPr/>
        </p:nvGraphicFramePr>
        <p:xfrm>
          <a:off x="349712" y="4978240"/>
          <a:ext cx="3951685" cy="6834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13" name="文档" r:id="rId2" imgW="5280025" imgH="914400" progId="Word.Document.12">
                  <p:embed/>
                </p:oleObj>
              </mc:Choice>
              <mc:Fallback>
                <p:oleObj name="文档" r:id="rId2" imgW="5280025" imgH="914400" progId="Word.Document.12">
                  <p:embed/>
                  <p:pic>
                    <p:nvPicPr>
                      <p:cNvPr id="0" name="图片 80912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49712" y="4978240"/>
                        <a:ext cx="3951685" cy="6834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0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2457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 wrap="square" lIns="91440" tIns="45720" rIns="91440" bIns="45720" anchor="t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indent="0" algn="r"/>
            <a:fld id="{9A0DB2DC-4C9A-4742-B13C-FB6460FD3503}" type="slidenum">
              <a:rPr lang="zh-CN" altLang="zh-CN" sz="1400" dirty="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zh-CN" sz="14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4578" name="Text Box 3"/>
          <p:cNvSpPr txBox="1"/>
          <p:nvPr/>
        </p:nvSpPr>
        <p:spPr>
          <a:xfrm>
            <a:off x="61913" y="1057275"/>
            <a:ext cx="3671887" cy="522288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zh-CN" sz="2800" dirty="0">
                <a:solidFill>
                  <a:srgbClr val="0000CC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1.</a:t>
            </a:r>
            <a:r>
              <a:rPr lang="zh-CN" altLang="en-US" sz="2800" b="1" dirty="0">
                <a:solidFill>
                  <a:srgbClr val="0000CC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椭圆的定义</a:t>
            </a:r>
            <a:r>
              <a:rPr lang="zh-CN" altLang="zh-CN" sz="2800" b="1" dirty="0">
                <a:solidFill>
                  <a:srgbClr val="0000CC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:</a:t>
            </a:r>
            <a:endParaRPr lang="zh-CN" altLang="zh-CN" sz="2800" b="1" dirty="0">
              <a:solidFill>
                <a:srgbClr val="0000CC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4579" name="Text Box 4"/>
          <p:cNvSpPr txBox="1"/>
          <p:nvPr/>
        </p:nvSpPr>
        <p:spPr>
          <a:xfrm>
            <a:off x="252413" y="1425575"/>
            <a:ext cx="8686800" cy="94615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zh-CN" sz="2800" b="1" dirty="0">
                <a:latin typeface="Arial" panose="020B0604020202020204" pitchFamily="34" charset="0"/>
                <a:ea typeface="宋体" panose="02010600030101010101" pitchFamily="2" charset="-122"/>
              </a:rPr>
              <a:t>       </a:t>
            </a:r>
            <a:r>
              <a:rPr lang="zh-CN" altLang="en-US" sz="2800" b="1" dirty="0">
                <a:latin typeface="Arial" panose="020B0604020202020204" pitchFamily="34" charset="0"/>
                <a:ea typeface="宋体" panose="02010600030101010101" pitchFamily="2" charset="-122"/>
              </a:rPr>
              <a:t>到两定点</a:t>
            </a:r>
            <a:r>
              <a:rPr lang="zh-CN" altLang="zh-CN" sz="2800" b="1" i="1" dirty="0">
                <a:latin typeface="Times New Roman" panose="02020603050405020304" pitchFamily="18" charset="0"/>
                <a:ea typeface="宋体" panose="02010600030101010101" pitchFamily="2" charset="-122"/>
              </a:rPr>
              <a:t>F</a:t>
            </a:r>
            <a:r>
              <a:rPr lang="zh-CN" altLang="zh-CN" sz="2800" b="1" i="1" baseline="-25000" dirty="0"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en-US" sz="2800" b="1" i="1" dirty="0">
                <a:latin typeface="Times New Roman" panose="02020603050405020304" pitchFamily="18" charset="0"/>
                <a:ea typeface="宋体" panose="02010600030101010101" pitchFamily="2" charset="-122"/>
              </a:rPr>
              <a:t>、</a:t>
            </a:r>
            <a:r>
              <a:rPr lang="zh-CN" altLang="zh-CN" sz="2800" b="1" i="1" dirty="0">
                <a:latin typeface="Times New Roman" panose="02020603050405020304" pitchFamily="18" charset="0"/>
                <a:ea typeface="宋体" panose="02010600030101010101" pitchFamily="2" charset="-122"/>
              </a:rPr>
              <a:t>F</a:t>
            </a:r>
            <a:r>
              <a:rPr lang="zh-CN" altLang="zh-CN" sz="2800" b="1" i="1" baseline="-25000" dirty="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的距离之和为常数（大于</a:t>
            </a:r>
            <a:r>
              <a:rPr lang="zh-CN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|</a:t>
            </a:r>
            <a:r>
              <a:rPr lang="zh-CN" altLang="zh-CN" sz="2800" b="1" i="1" dirty="0">
                <a:latin typeface="Times New Roman" panose="02020603050405020304" pitchFamily="18" charset="0"/>
                <a:ea typeface="宋体" panose="02010600030101010101" pitchFamily="2" charset="-122"/>
              </a:rPr>
              <a:t>F</a:t>
            </a:r>
            <a:r>
              <a:rPr lang="zh-CN" altLang="zh-CN" sz="2800" b="1" i="1" baseline="-25000" dirty="0"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zh-CN" sz="2800" b="1" i="1" dirty="0">
                <a:latin typeface="Times New Roman" panose="02020603050405020304" pitchFamily="18" charset="0"/>
                <a:ea typeface="宋体" panose="02010600030101010101" pitchFamily="2" charset="-122"/>
              </a:rPr>
              <a:t>F</a:t>
            </a:r>
            <a:r>
              <a:rPr lang="zh-CN" altLang="zh-CN" sz="2800" b="1" i="1" baseline="-25000" dirty="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 |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）的动点的轨迹叫做椭圆。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4580" name="Text Box 5"/>
          <p:cNvSpPr txBox="1"/>
          <p:nvPr/>
        </p:nvSpPr>
        <p:spPr>
          <a:xfrm>
            <a:off x="61913" y="2552700"/>
            <a:ext cx="6048375" cy="522288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zh-CN" sz="2800" dirty="0">
                <a:solidFill>
                  <a:srgbClr val="0000CC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2.</a:t>
            </a:r>
            <a:r>
              <a:rPr lang="zh-CN" altLang="en-US" sz="2800" b="1" dirty="0">
                <a:solidFill>
                  <a:srgbClr val="0000CC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椭圆的标准方程：</a:t>
            </a:r>
            <a:endParaRPr lang="zh-CN" altLang="en-US" sz="2800" b="1" dirty="0">
              <a:solidFill>
                <a:srgbClr val="0000CC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4581" name="Rectangle 8"/>
          <p:cNvSpPr/>
          <p:nvPr/>
        </p:nvSpPr>
        <p:spPr>
          <a:xfrm>
            <a:off x="0" y="3219450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4582" name="Rectangle 9"/>
          <p:cNvSpPr/>
          <p:nvPr/>
        </p:nvSpPr>
        <p:spPr>
          <a:xfrm>
            <a:off x="0" y="3219450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4583" name="Text Box 10"/>
          <p:cNvSpPr txBox="1"/>
          <p:nvPr/>
        </p:nvSpPr>
        <p:spPr>
          <a:xfrm>
            <a:off x="104775" y="4781550"/>
            <a:ext cx="6005513" cy="522288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zh-CN" sz="2800" dirty="0">
                <a:solidFill>
                  <a:srgbClr val="0000CC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3.</a:t>
            </a:r>
            <a:r>
              <a:rPr lang="zh-CN" altLang="en-US" sz="2800" b="1" dirty="0">
                <a:solidFill>
                  <a:srgbClr val="0000CC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椭圆中</a:t>
            </a:r>
            <a:r>
              <a:rPr lang="zh-CN" altLang="zh-CN" sz="2800" b="1" i="1" dirty="0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a,b,c</a:t>
            </a:r>
            <a:r>
              <a:rPr lang="zh-CN" altLang="en-US" sz="2800" b="1" dirty="0">
                <a:solidFill>
                  <a:srgbClr val="0000CC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的关系</a:t>
            </a:r>
            <a:r>
              <a:rPr lang="zh-CN" altLang="zh-CN" sz="2800" b="1" dirty="0">
                <a:solidFill>
                  <a:srgbClr val="0000CC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:</a:t>
            </a:r>
            <a:endParaRPr lang="zh-CN" altLang="zh-CN" sz="2800" b="1" dirty="0">
              <a:solidFill>
                <a:srgbClr val="0000CC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4584" name="Text Box 11"/>
          <p:cNvSpPr txBox="1"/>
          <p:nvPr/>
        </p:nvSpPr>
        <p:spPr>
          <a:xfrm>
            <a:off x="3849688" y="4710113"/>
            <a:ext cx="2700337" cy="5842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zh-CN" sz="3200" i="1" dirty="0">
                <a:latin typeface="Times New Roman" panose="02020603050405020304" pitchFamily="18" charset="0"/>
                <a:ea typeface="宋体" panose="02010600030101010101" pitchFamily="2" charset="-122"/>
              </a:rPr>
              <a:t>a</a:t>
            </a:r>
            <a:r>
              <a:rPr lang="zh-CN" altLang="zh-CN" sz="3200" i="1" baseline="30000" dirty="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zh-CN" sz="3200" i="1" dirty="0">
                <a:latin typeface="Times New Roman" panose="02020603050405020304" pitchFamily="18" charset="0"/>
                <a:ea typeface="宋体" panose="02010600030101010101" pitchFamily="2" charset="-122"/>
              </a:rPr>
              <a:t>=b</a:t>
            </a:r>
            <a:r>
              <a:rPr lang="zh-CN" altLang="zh-CN" sz="3200" i="1" baseline="30000" dirty="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zh-CN" sz="3200" i="1" dirty="0">
                <a:latin typeface="Times New Roman" panose="02020603050405020304" pitchFamily="18" charset="0"/>
                <a:ea typeface="宋体" panose="02010600030101010101" pitchFamily="2" charset="-122"/>
              </a:rPr>
              <a:t>+c</a:t>
            </a:r>
            <a:r>
              <a:rPr lang="zh-CN" altLang="zh-CN" sz="3200" i="1" baseline="30000" dirty="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endParaRPr lang="zh-CN" altLang="zh-CN" sz="3200" i="1" baseline="300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4585" name="Text Box 12"/>
          <p:cNvSpPr txBox="1"/>
          <p:nvPr/>
        </p:nvSpPr>
        <p:spPr>
          <a:xfrm>
            <a:off x="4495800" y="609600"/>
            <a:ext cx="4267200" cy="4572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endParaRPr lang="zh-CN" altLang="zh-CN" sz="24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24586" name="Object 13"/>
          <p:cNvGraphicFramePr>
            <a:graphicFrameLocks noChangeAspect="1"/>
          </p:cNvGraphicFramePr>
          <p:nvPr/>
        </p:nvGraphicFramePr>
        <p:xfrm>
          <a:off x="4111625" y="1846263"/>
          <a:ext cx="4322763" cy="525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" r:id="rId1" imgW="1993900" imgH="228600" progId="Equation.DSMT4">
                  <p:embed/>
                </p:oleObj>
              </mc:Choice>
              <mc:Fallback>
                <p:oleObj name="" r:id="rId1" imgW="1993900" imgH="228600" progId="Equation.DSMT4">
                  <p:embed/>
                  <p:pic>
                    <p:nvPicPr>
                      <p:cNvPr id="0" name="图片 3083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111625" y="1846263"/>
                        <a:ext cx="4322763" cy="5254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7" name="Text Box 14"/>
          <p:cNvSpPr txBox="1"/>
          <p:nvPr/>
        </p:nvSpPr>
        <p:spPr>
          <a:xfrm>
            <a:off x="596900" y="3197225"/>
            <a:ext cx="3048000" cy="51911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当焦点在</a:t>
            </a:r>
            <a:r>
              <a:rPr lang="zh-CN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x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轴上时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4588" name="Text Box 15"/>
          <p:cNvSpPr txBox="1"/>
          <p:nvPr/>
        </p:nvSpPr>
        <p:spPr>
          <a:xfrm>
            <a:off x="673100" y="3846513"/>
            <a:ext cx="2971800" cy="519112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当焦点在</a:t>
            </a:r>
            <a:r>
              <a:rPr lang="zh-CN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y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轴上时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4589" name="Text Box 10"/>
          <p:cNvSpPr txBox="1"/>
          <p:nvPr/>
        </p:nvSpPr>
        <p:spPr>
          <a:xfrm>
            <a:off x="38100" y="5557838"/>
            <a:ext cx="8428038" cy="52228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spcBef>
                <a:spcPct val="50000"/>
              </a:spcBef>
            </a:pPr>
            <a:r>
              <a:rPr lang="en-US" altLang="zh-CN" sz="2800" dirty="0">
                <a:solidFill>
                  <a:srgbClr val="0000CC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4</a:t>
            </a:r>
            <a:r>
              <a:rPr lang="zh-CN" altLang="zh-CN" sz="2800" dirty="0">
                <a:solidFill>
                  <a:srgbClr val="0000CC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.求</a:t>
            </a:r>
            <a:r>
              <a:rPr lang="zh-CN" altLang="en-US" sz="2800" b="1" dirty="0">
                <a:solidFill>
                  <a:srgbClr val="0000CC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椭圆轨迹方程的方法</a:t>
            </a:r>
            <a:r>
              <a:rPr lang="zh-CN" altLang="zh-CN" sz="2800" b="1" dirty="0">
                <a:solidFill>
                  <a:srgbClr val="0000CC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:</a:t>
            </a:r>
            <a:r>
              <a:rPr lang="zh-CN" altLang="zh-CN" sz="2800" b="1" dirty="0">
                <a:latin typeface="Arial" panose="020B0604020202020204" pitchFamily="34" charset="0"/>
                <a:ea typeface="宋体" panose="02010600030101010101" pitchFamily="2" charset="-122"/>
              </a:rPr>
              <a:t>定义法、待定系数法</a:t>
            </a:r>
            <a:endParaRPr lang="zh-CN" altLang="zh-CN" sz="28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4590" name="文本框 3"/>
          <p:cNvSpPr txBox="1"/>
          <p:nvPr/>
        </p:nvSpPr>
        <p:spPr>
          <a:xfrm>
            <a:off x="3375025" y="84138"/>
            <a:ext cx="2735263" cy="706437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4000" b="1">
                <a:latin typeface="Times New Roman" panose="02020603050405020304" pitchFamily="18" charset="0"/>
                <a:ea typeface="长城新魏碑体" pitchFamily="1" charset="-122"/>
              </a:rPr>
              <a:t>课堂小结：</a:t>
            </a:r>
            <a:endParaRPr lang="zh-CN" altLang="en-US" sz="4000" b="1">
              <a:latin typeface="Times New Roman" panose="02020603050405020304" pitchFamily="18" charset="0"/>
              <a:ea typeface="长城新魏碑体" pitchFamily="1" charset="-122"/>
            </a:endParaRPr>
          </a:p>
        </p:txBody>
      </p:sp>
      <p:graphicFrame>
        <p:nvGraphicFramePr>
          <p:cNvPr id="24591" name="Object 44"/>
          <p:cNvGraphicFramePr>
            <a:graphicFrameLocks noChangeAspect="1"/>
          </p:cNvGraphicFramePr>
          <p:nvPr/>
        </p:nvGraphicFramePr>
        <p:xfrm>
          <a:off x="3878263" y="2954338"/>
          <a:ext cx="2671762" cy="815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" name="" r:id="rId3" imgW="1371600" imgH="419100" progId="Equation.DSMT4">
                  <p:embed/>
                </p:oleObj>
              </mc:Choice>
              <mc:Fallback>
                <p:oleObj name="" r:id="rId3" imgW="1371600" imgH="419100" progId="Equation.DSMT4">
                  <p:embed/>
                  <p:pic>
                    <p:nvPicPr>
                      <p:cNvPr id="0" name="图片 308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78263" y="2954338"/>
                        <a:ext cx="2671762" cy="8159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92" name="Object 47"/>
          <p:cNvGraphicFramePr>
            <a:graphicFrameLocks noGrp="1" noChangeAspect="1"/>
          </p:cNvGraphicFramePr>
          <p:nvPr>
            <p:ph sz="half" idx="4294967295"/>
          </p:nvPr>
        </p:nvGraphicFramePr>
        <p:xfrm>
          <a:off x="3878263" y="3787775"/>
          <a:ext cx="2592387" cy="792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" name="" r:id="rId5" imgW="1371600" imgH="419100" progId="Equation.DSMT4">
                  <p:embed/>
                </p:oleObj>
              </mc:Choice>
              <mc:Fallback>
                <p:oleObj name="" r:id="rId5" imgW="1371600" imgH="419100" progId="Equation.DSMT4">
                  <p:embed/>
                  <p:pic>
                    <p:nvPicPr>
                      <p:cNvPr id="0" name="图片 308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878263" y="3787775"/>
                        <a:ext cx="2592387" cy="792163"/>
                      </a:xfrm>
                      <a:prstGeom prst="rect">
                        <a:avLst/>
                      </a:prstGeom>
                      <a:noFill/>
                      <a:ln w="38100"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93" name="文本框 3"/>
          <p:cNvSpPr txBox="1"/>
          <p:nvPr/>
        </p:nvSpPr>
        <p:spPr>
          <a:xfrm>
            <a:off x="7058025" y="74613"/>
            <a:ext cx="2008188" cy="110648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/>
            <a:r>
              <a:rPr lang="en-US" altLang="zh-CN" sz="6600" b="1">
                <a:solidFill>
                  <a:srgbClr val="FF0066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</a:t>
            </a:r>
            <a:r>
              <a:rPr lang="zh-CN" altLang="en-US" sz="6600" b="1">
                <a:solidFill>
                  <a:srgbClr val="FF0066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评</a:t>
            </a:r>
            <a:endParaRPr lang="zh-CN" altLang="en-US" sz="6600" b="1">
              <a:solidFill>
                <a:srgbClr val="FF0066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blinds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7308215" y="476885"/>
            <a:ext cx="1314450" cy="117094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altLang="en-US" sz="6600" b="1">
                <a:solidFill>
                  <a:srgbClr val="FF0066"/>
                </a:solidFill>
                <a:sym typeface="+mn-ea"/>
              </a:rPr>
              <a:t>检</a:t>
            </a:r>
            <a:endParaRPr lang="zh-CN" altLang="en-US" sz="6600" b="1">
              <a:solidFill>
                <a:srgbClr val="FF0066"/>
              </a:solidFill>
              <a:sym typeface="+mn-ea"/>
            </a:endParaRPr>
          </a:p>
        </p:txBody>
      </p:sp>
      <p:graphicFrame>
        <p:nvGraphicFramePr>
          <p:cNvPr id="6" name="对象 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527868" y="3333750"/>
          <a:ext cx="88265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1" imgW="88265" imgH="190500" progId="Equation.KSEE3">
                  <p:embed/>
                </p:oleObj>
              </mc:Choice>
              <mc:Fallback>
                <p:oleObj name="" r:id="rId1" imgW="88265" imgH="1905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527868" y="3333750"/>
                        <a:ext cx="88265" cy="190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组合 7"/>
          <p:cNvGrpSpPr/>
          <p:nvPr/>
        </p:nvGrpSpPr>
        <p:grpSpPr>
          <a:xfrm>
            <a:off x="755650" y="1268545"/>
            <a:ext cx="7484110" cy="709930"/>
            <a:chOff x="1190" y="1858"/>
            <a:chExt cx="12252" cy="1268"/>
          </a:xfrm>
        </p:grpSpPr>
        <p:sp>
          <p:nvSpPr>
            <p:cNvPr id="4" name="文本框 3"/>
            <p:cNvSpPr txBox="1"/>
            <p:nvPr/>
          </p:nvSpPr>
          <p:spPr>
            <a:xfrm>
              <a:off x="1190" y="2225"/>
              <a:ext cx="12252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400"/>
                <a:t>1.</a:t>
              </a:r>
              <a:r>
                <a:rPr lang="zh-CN" altLang="en-US" sz="2400"/>
                <a:t>若方程 ​ ​ </a:t>
              </a:r>
              <a:r>
                <a:rPr lang="en-US" altLang="zh-CN" sz="2400"/>
                <a:t>                 </a:t>
              </a:r>
              <a:r>
                <a:rPr lang="zh-CN" altLang="en-US" sz="2400"/>
                <a:t>表示椭圆，求实数 </a:t>
              </a:r>
              <a:r>
                <a:rPr lang="en-US" altLang="zh-CN" sz="2400"/>
                <a:t>k </a:t>
              </a:r>
              <a:r>
                <a:rPr lang="zh-CN" altLang="en-US" sz="2400"/>
                <a:t>的取值范围.</a:t>
              </a:r>
              <a:endParaRPr lang="zh-CN" altLang="en-US" sz="2400"/>
            </a:p>
          </p:txBody>
        </p:sp>
        <p:graphicFrame>
          <p:nvGraphicFramePr>
            <p:cNvPr id="7" name="对象 6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3430" y="1858"/>
            <a:ext cx="2568" cy="126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6" name="" r:id="rId3" imgW="1002665" imgH="495300" progId="Equation.KSEE3">
                    <p:embed/>
                  </p:oleObj>
                </mc:Choice>
                <mc:Fallback>
                  <p:oleObj name="" r:id="rId3" imgW="1002665" imgH="495300" progId="Equation.KSEE3">
                    <p:embed/>
                    <p:pic>
                      <p:nvPicPr>
                        <p:cNvPr id="0" name="图片 1025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3430" y="1858"/>
                          <a:ext cx="2568" cy="126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10" name="图片 9" descr="微信图片编辑_2026092310003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3765" y="2061845"/>
            <a:ext cx="6986905" cy="33254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95605" y="2277110"/>
            <a:ext cx="8385175" cy="2947035"/>
            <a:chOff x="488" y="2880"/>
            <a:chExt cx="13205" cy="4641"/>
          </a:xfrm>
        </p:grpSpPr>
        <p:sp>
          <p:nvSpPr>
            <p:cNvPr id="5" name="矩形 1"/>
            <p:cNvSpPr>
              <a:spLocks noChangeArrowheads="1"/>
            </p:cNvSpPr>
            <p:nvPr/>
          </p:nvSpPr>
          <p:spPr bwMode="auto">
            <a:xfrm>
              <a:off x="488" y="3674"/>
              <a:ext cx="13205" cy="38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noAutofit/>
            </a:bodyPr>
            <a:lstStyle/>
            <a:p>
              <a:pPr algn="just">
                <a:lnSpc>
                  <a:spcPct val="150000"/>
                </a:lnSpc>
                <a:spcAft>
                  <a:spcPts val="0"/>
                </a:spcAft>
              </a:pPr>
              <a:r>
                <a:rPr lang="zh-CN" altLang="zh-CN" sz="1800" kern="1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Times New Roman" panose="02020603050405020304"/>
                </a:rPr>
                <a:t>故有</a:t>
              </a:r>
              <a:r>
                <a:rPr lang="en-US" altLang="zh-CN" sz="1800" kern="1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Courier New" panose="02070309020205020404"/>
                </a:rPr>
                <a:t>|</a:t>
              </a:r>
              <a:r>
                <a:rPr lang="en-US" altLang="zh-CN" sz="1800" i="1" kern="1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Courier New" panose="02070309020205020404"/>
                </a:rPr>
                <a:t>AF</a:t>
              </a:r>
              <a:r>
                <a:rPr lang="en-US" altLang="zh-CN" sz="1800" kern="100" baseline="-250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Courier New" panose="02070309020205020404"/>
                </a:rPr>
                <a:t>1</a:t>
              </a:r>
              <a:r>
                <a:rPr lang="en-US" altLang="zh-CN" sz="1800" kern="1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Courier New" panose="02070309020205020404"/>
                </a:rPr>
                <a:t>|</a:t>
              </a:r>
              <a:r>
                <a:rPr lang="zh-CN" altLang="zh-CN" sz="1800" kern="1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Times New Roman" panose="02020603050405020304"/>
                </a:rPr>
                <a:t>＋</a:t>
              </a:r>
              <a:r>
                <a:rPr lang="en-US" altLang="zh-CN" sz="1800" kern="1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Courier New" panose="02070309020205020404"/>
                </a:rPr>
                <a:t>|</a:t>
              </a:r>
              <a:r>
                <a:rPr lang="en-US" altLang="zh-CN" sz="1800" i="1" kern="1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Courier New" panose="02070309020205020404"/>
                </a:rPr>
                <a:t>AF</a:t>
              </a:r>
              <a:r>
                <a:rPr lang="en-US" altLang="zh-CN" sz="1800" kern="100" baseline="-250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Courier New" panose="02070309020205020404"/>
                </a:rPr>
                <a:t>2</a:t>
              </a:r>
              <a:r>
                <a:rPr lang="en-US" altLang="zh-CN" sz="1800" kern="1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Courier New" panose="02070309020205020404"/>
                </a:rPr>
                <a:t>|</a:t>
              </a:r>
              <a:r>
                <a:rPr lang="zh-CN" altLang="zh-CN" sz="1800" kern="1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Times New Roman" panose="02020603050405020304"/>
                </a:rPr>
                <a:t>＝</a:t>
              </a:r>
              <a:r>
                <a:rPr lang="en-US" altLang="zh-CN" sz="1800" kern="1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Courier New" panose="02070309020205020404"/>
                </a:rPr>
                <a:t>2</a:t>
              </a:r>
              <a:r>
                <a:rPr lang="en-US" altLang="zh-CN" sz="1800" i="1" kern="1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Courier New" panose="02070309020205020404"/>
                </a:rPr>
                <a:t>a</a:t>
              </a:r>
              <a:r>
                <a:rPr lang="zh-CN" altLang="zh-CN" sz="1800" kern="1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Times New Roman" panose="02020603050405020304"/>
                </a:rPr>
                <a:t>＝</a:t>
              </a:r>
              <a:r>
                <a:rPr lang="en-US" altLang="zh-CN" sz="1800" kern="1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Courier New" panose="02070309020205020404"/>
                </a:rPr>
                <a:t>10</a:t>
              </a:r>
              <a:r>
                <a:rPr lang="zh-CN" altLang="zh-CN" sz="1800" kern="1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Times New Roman" panose="02020603050405020304"/>
                </a:rPr>
                <a:t>，</a:t>
              </a:r>
              <a:r>
                <a:rPr lang="en-US" altLang="zh-CN" sz="1800" kern="1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Courier New" panose="02070309020205020404"/>
                </a:rPr>
                <a:t>|</a:t>
              </a:r>
              <a:r>
                <a:rPr lang="en-US" altLang="zh-CN" sz="1800" i="1" kern="1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Courier New" panose="02070309020205020404"/>
                </a:rPr>
                <a:t>BF</a:t>
              </a:r>
              <a:r>
                <a:rPr lang="en-US" altLang="zh-CN" sz="1800" kern="100" baseline="-250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Courier New" panose="02070309020205020404"/>
                </a:rPr>
                <a:t>1</a:t>
              </a:r>
              <a:r>
                <a:rPr lang="en-US" altLang="zh-CN" sz="1800" kern="1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Courier New" panose="02070309020205020404"/>
                </a:rPr>
                <a:t>|</a:t>
              </a:r>
              <a:r>
                <a:rPr lang="zh-CN" altLang="zh-CN" sz="1800" kern="1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Times New Roman" panose="02020603050405020304"/>
                </a:rPr>
                <a:t>＋</a:t>
              </a:r>
              <a:r>
                <a:rPr lang="en-US" altLang="zh-CN" sz="1800" kern="1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Courier New" panose="02070309020205020404"/>
                </a:rPr>
                <a:t>|</a:t>
              </a:r>
              <a:r>
                <a:rPr lang="en-US" altLang="zh-CN" sz="1800" i="1" kern="1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Courier New" panose="02070309020205020404"/>
                </a:rPr>
                <a:t>BF</a:t>
              </a:r>
              <a:r>
                <a:rPr lang="en-US" altLang="zh-CN" sz="1800" kern="100" baseline="-250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Courier New" panose="02070309020205020404"/>
                </a:rPr>
                <a:t>2</a:t>
              </a:r>
              <a:r>
                <a:rPr lang="en-US" altLang="zh-CN" sz="1800" kern="1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Courier New" panose="02070309020205020404"/>
                </a:rPr>
                <a:t>|</a:t>
              </a:r>
              <a:r>
                <a:rPr lang="zh-CN" altLang="zh-CN" sz="1800" kern="1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Times New Roman" panose="02020603050405020304"/>
                </a:rPr>
                <a:t>＝</a:t>
              </a:r>
              <a:r>
                <a:rPr lang="en-US" altLang="zh-CN" sz="1800" kern="1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Courier New" panose="02070309020205020404"/>
                </a:rPr>
                <a:t>2</a:t>
              </a:r>
              <a:r>
                <a:rPr lang="en-US" altLang="zh-CN" sz="1800" i="1" kern="1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Courier New" panose="02070309020205020404"/>
                </a:rPr>
                <a:t>a</a:t>
              </a:r>
              <a:r>
                <a:rPr lang="zh-CN" altLang="zh-CN" sz="1800" kern="1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Times New Roman" panose="02020603050405020304"/>
                </a:rPr>
                <a:t>＝</a:t>
              </a:r>
              <a:r>
                <a:rPr lang="en-US" altLang="zh-CN" sz="1800" kern="1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Courier New" panose="02070309020205020404"/>
                </a:rPr>
                <a:t>10</a:t>
              </a:r>
              <a:r>
                <a:rPr lang="zh-CN" altLang="zh-CN" sz="1800" kern="1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Times New Roman" panose="02020603050405020304"/>
                </a:rPr>
                <a:t>，</a:t>
              </a:r>
              <a:endParaRPr lang="zh-CN" altLang="zh-CN" sz="790" kern="100" dirty="0">
                <a:latin typeface="宋体" panose="02010600030101010101" pitchFamily="2" charset="-122"/>
                <a:cs typeface="Courier New" panose="02070309020205020404"/>
              </a:endParaRPr>
            </a:p>
            <a:p>
              <a:pPr algn="just">
                <a:lnSpc>
                  <a:spcPct val="150000"/>
                </a:lnSpc>
                <a:spcAft>
                  <a:spcPts val="0"/>
                </a:spcAft>
              </a:pPr>
              <a:r>
                <a:rPr lang="en-US" altLang="zh-CN" sz="1800" kern="1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Courier New" panose="02070309020205020404"/>
                </a:rPr>
                <a:t>|</a:t>
              </a:r>
              <a:r>
                <a:rPr lang="en-US" altLang="zh-CN" sz="1800" i="1" kern="1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Courier New" panose="02070309020205020404"/>
                </a:rPr>
                <a:t>AF</a:t>
              </a:r>
              <a:r>
                <a:rPr lang="en-US" altLang="zh-CN" sz="1800" kern="100" baseline="-250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Courier New" panose="02070309020205020404"/>
                </a:rPr>
                <a:t>2</a:t>
              </a:r>
              <a:r>
                <a:rPr lang="en-US" altLang="zh-CN" sz="1800" kern="1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Courier New" panose="02070309020205020404"/>
                </a:rPr>
                <a:t>|</a:t>
              </a:r>
              <a:r>
                <a:rPr lang="zh-CN" altLang="zh-CN" sz="1800" kern="1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Times New Roman" panose="02020603050405020304"/>
                </a:rPr>
                <a:t>＋</a:t>
              </a:r>
              <a:r>
                <a:rPr lang="en-US" altLang="zh-CN" sz="1800" kern="1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Courier New" panose="02070309020205020404"/>
                </a:rPr>
                <a:t>|</a:t>
              </a:r>
              <a:r>
                <a:rPr lang="en-US" altLang="zh-CN" sz="1800" i="1" kern="1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Courier New" panose="02070309020205020404"/>
                </a:rPr>
                <a:t>BF</a:t>
              </a:r>
              <a:r>
                <a:rPr lang="en-US" altLang="zh-CN" sz="1800" kern="100" baseline="-250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Courier New" panose="02070309020205020404"/>
                </a:rPr>
                <a:t>2</a:t>
              </a:r>
              <a:r>
                <a:rPr lang="en-US" altLang="zh-CN" sz="1800" kern="1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Courier New" panose="02070309020205020404"/>
                </a:rPr>
                <a:t>|</a:t>
              </a:r>
              <a:r>
                <a:rPr lang="zh-CN" altLang="zh-CN" sz="1800" kern="1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Times New Roman" panose="02020603050405020304"/>
                </a:rPr>
                <a:t>＝</a:t>
              </a:r>
              <a:r>
                <a:rPr lang="en-US" altLang="zh-CN" sz="1800" kern="1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Courier New" panose="02070309020205020404"/>
                </a:rPr>
                <a:t>|</a:t>
              </a:r>
              <a:r>
                <a:rPr lang="en-US" altLang="zh-CN" sz="1800" i="1" kern="1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Courier New" panose="02070309020205020404"/>
                </a:rPr>
                <a:t>AB</a:t>
              </a:r>
              <a:r>
                <a:rPr lang="en-US" altLang="zh-CN" sz="1800" kern="1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Courier New" panose="02070309020205020404"/>
                </a:rPr>
                <a:t>|</a:t>
              </a:r>
              <a:r>
                <a:rPr lang="zh-CN" altLang="zh-CN" sz="1800" kern="1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Times New Roman" panose="02020603050405020304"/>
                </a:rPr>
                <a:t>，</a:t>
              </a:r>
              <a:endParaRPr lang="zh-CN" altLang="zh-CN" sz="790" kern="100" dirty="0">
                <a:latin typeface="宋体" panose="02010600030101010101" pitchFamily="2" charset="-122"/>
                <a:cs typeface="Courier New" panose="02070309020205020404"/>
              </a:endParaRPr>
            </a:p>
            <a:p>
              <a:pPr algn="just">
                <a:lnSpc>
                  <a:spcPct val="150000"/>
                </a:lnSpc>
                <a:spcAft>
                  <a:spcPts val="0"/>
                </a:spcAft>
              </a:pPr>
              <a:r>
                <a:rPr lang="zh-CN" altLang="zh-CN" sz="1800" kern="1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Times New Roman" panose="02020603050405020304"/>
                </a:rPr>
                <a:t>所以</a:t>
              </a:r>
              <a:r>
                <a:rPr lang="en-US" altLang="zh-CN" sz="1800" kern="100" dirty="0">
                  <a:solidFill>
                    <a:srgbClr val="0000CC"/>
                  </a:solidFill>
                  <a:latin typeface="宋体" panose="02010600030101010101" pitchFamily="2" charset="-122"/>
                  <a:ea typeface="仿宋_GB2312"/>
                  <a:cs typeface="Times New Roman" panose="02020603050405020304"/>
                </a:rPr>
                <a:t>△</a:t>
              </a:r>
              <a:r>
                <a:rPr lang="en-US" altLang="zh-CN" sz="1800" i="1" kern="1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Courier New" panose="02070309020205020404"/>
                </a:rPr>
                <a:t>AF</a:t>
              </a:r>
              <a:r>
                <a:rPr lang="en-US" altLang="zh-CN" sz="1800" kern="100" baseline="-250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Courier New" panose="02070309020205020404"/>
                </a:rPr>
                <a:t>1</a:t>
              </a:r>
              <a:r>
                <a:rPr lang="en-US" altLang="zh-CN" sz="1800" i="1" kern="1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Courier New" panose="02070309020205020404"/>
                </a:rPr>
                <a:t>B</a:t>
              </a:r>
              <a:r>
                <a:rPr lang="zh-CN" altLang="zh-CN" sz="1800" kern="1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Times New Roman" panose="02020603050405020304"/>
                </a:rPr>
                <a:t>的周长为</a:t>
              </a:r>
              <a:r>
                <a:rPr lang="en-US" altLang="zh-CN" sz="1800" kern="1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Courier New" panose="02070309020205020404"/>
                </a:rPr>
                <a:t>|</a:t>
              </a:r>
              <a:r>
                <a:rPr lang="en-US" altLang="zh-CN" sz="1800" i="1" kern="1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Courier New" panose="02070309020205020404"/>
                </a:rPr>
                <a:t>AF</a:t>
              </a:r>
              <a:r>
                <a:rPr lang="en-US" altLang="zh-CN" sz="1800" kern="100" baseline="-250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Courier New" panose="02070309020205020404"/>
                </a:rPr>
                <a:t>1</a:t>
              </a:r>
              <a:r>
                <a:rPr lang="en-US" altLang="zh-CN" sz="1800" kern="1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Courier New" panose="02070309020205020404"/>
                </a:rPr>
                <a:t>|</a:t>
              </a:r>
              <a:r>
                <a:rPr lang="zh-CN" altLang="zh-CN" sz="1800" kern="1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Times New Roman" panose="02020603050405020304"/>
                </a:rPr>
                <a:t>＋</a:t>
              </a:r>
              <a:r>
                <a:rPr lang="en-US" altLang="zh-CN" sz="1800" kern="1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Courier New" panose="02070309020205020404"/>
                </a:rPr>
                <a:t>|</a:t>
              </a:r>
              <a:r>
                <a:rPr lang="en-US" altLang="zh-CN" sz="1800" i="1" kern="1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Courier New" panose="02070309020205020404"/>
                </a:rPr>
                <a:t>BF</a:t>
              </a:r>
              <a:r>
                <a:rPr lang="en-US" altLang="zh-CN" sz="1800" kern="100" baseline="-250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Courier New" panose="02070309020205020404"/>
                </a:rPr>
                <a:t>1</a:t>
              </a:r>
              <a:r>
                <a:rPr lang="en-US" altLang="zh-CN" sz="1800" kern="1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Courier New" panose="02070309020205020404"/>
                </a:rPr>
                <a:t>|</a:t>
              </a:r>
              <a:r>
                <a:rPr lang="zh-CN" altLang="zh-CN" sz="1800" kern="1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Times New Roman" panose="02020603050405020304"/>
                </a:rPr>
                <a:t>＋</a:t>
              </a:r>
              <a:r>
                <a:rPr lang="en-US" altLang="zh-CN" sz="1800" kern="1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Courier New" panose="02070309020205020404"/>
                </a:rPr>
                <a:t>|</a:t>
              </a:r>
              <a:r>
                <a:rPr lang="en-US" altLang="zh-CN" sz="1800" i="1" kern="1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Courier New" panose="02070309020205020404"/>
                </a:rPr>
                <a:t>AB</a:t>
              </a:r>
              <a:r>
                <a:rPr lang="en-US" altLang="zh-CN" sz="1800" kern="1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Courier New" panose="02070309020205020404"/>
                </a:rPr>
                <a:t>|</a:t>
              </a:r>
              <a:endParaRPr lang="zh-CN" altLang="zh-CN" sz="790" kern="100" dirty="0">
                <a:latin typeface="宋体" panose="02010600030101010101" pitchFamily="2" charset="-122"/>
                <a:cs typeface="Courier New" panose="02070309020205020404"/>
              </a:endParaRPr>
            </a:p>
            <a:p>
              <a:pPr algn="just">
                <a:lnSpc>
                  <a:spcPct val="150000"/>
                </a:lnSpc>
                <a:spcAft>
                  <a:spcPts val="0"/>
                </a:spcAft>
              </a:pPr>
              <a:r>
                <a:rPr lang="zh-CN" altLang="zh-CN" sz="1800" kern="1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Times New Roman" panose="02020603050405020304"/>
                </a:rPr>
                <a:t>＝</a:t>
              </a:r>
              <a:r>
                <a:rPr lang="en-US" altLang="zh-CN" sz="1800" kern="1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Courier New" panose="02070309020205020404"/>
                </a:rPr>
                <a:t>|</a:t>
              </a:r>
              <a:r>
                <a:rPr lang="en-US" altLang="zh-CN" sz="1800" i="1" kern="1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Courier New" panose="02070309020205020404"/>
                </a:rPr>
                <a:t>AF</a:t>
              </a:r>
              <a:r>
                <a:rPr lang="en-US" altLang="zh-CN" sz="1800" kern="100" baseline="-250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Courier New" panose="02070309020205020404"/>
                </a:rPr>
                <a:t>1</a:t>
              </a:r>
              <a:r>
                <a:rPr lang="en-US" altLang="zh-CN" sz="1800" kern="1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Courier New" panose="02070309020205020404"/>
                </a:rPr>
                <a:t>|</a:t>
              </a:r>
              <a:r>
                <a:rPr lang="zh-CN" altLang="zh-CN" sz="1800" kern="1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Times New Roman" panose="02020603050405020304"/>
                </a:rPr>
                <a:t>＋</a:t>
              </a:r>
              <a:r>
                <a:rPr lang="en-US" altLang="zh-CN" sz="1800" kern="1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Courier New" panose="02070309020205020404"/>
                </a:rPr>
                <a:t>|</a:t>
              </a:r>
              <a:r>
                <a:rPr lang="en-US" altLang="zh-CN" sz="1800" i="1" kern="1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Courier New" panose="02070309020205020404"/>
                </a:rPr>
                <a:t>BF</a:t>
              </a:r>
              <a:r>
                <a:rPr lang="en-US" altLang="zh-CN" sz="1800" kern="100" baseline="-250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Courier New" panose="02070309020205020404"/>
                </a:rPr>
                <a:t>1</a:t>
              </a:r>
              <a:r>
                <a:rPr lang="en-US" altLang="zh-CN" sz="1800" kern="1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Courier New" panose="02070309020205020404"/>
                </a:rPr>
                <a:t>|</a:t>
              </a:r>
              <a:r>
                <a:rPr lang="zh-CN" altLang="zh-CN" sz="1800" kern="1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Times New Roman" panose="02020603050405020304"/>
                </a:rPr>
                <a:t>＋</a:t>
              </a:r>
              <a:r>
                <a:rPr lang="en-US" altLang="zh-CN" sz="1800" kern="1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Courier New" panose="02070309020205020404"/>
                </a:rPr>
                <a:t>|</a:t>
              </a:r>
              <a:r>
                <a:rPr lang="en-US" altLang="zh-CN" sz="1800" i="1" kern="1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Courier New" panose="02070309020205020404"/>
                </a:rPr>
                <a:t>AF</a:t>
              </a:r>
              <a:r>
                <a:rPr lang="en-US" altLang="zh-CN" sz="1800" kern="100" baseline="-250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Courier New" panose="02070309020205020404"/>
                </a:rPr>
                <a:t>2</a:t>
              </a:r>
              <a:r>
                <a:rPr lang="en-US" altLang="zh-CN" sz="1800" kern="1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Courier New" panose="02070309020205020404"/>
                </a:rPr>
                <a:t>|</a:t>
              </a:r>
              <a:r>
                <a:rPr lang="zh-CN" altLang="zh-CN" sz="1800" kern="1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Times New Roman" panose="02020603050405020304"/>
                </a:rPr>
                <a:t>＋</a:t>
              </a:r>
              <a:r>
                <a:rPr lang="en-US" altLang="zh-CN" sz="1800" kern="1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Courier New" panose="02070309020205020404"/>
                </a:rPr>
                <a:t>|</a:t>
              </a:r>
              <a:r>
                <a:rPr lang="en-US" altLang="zh-CN" sz="1800" i="1" kern="1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Courier New" panose="02070309020205020404"/>
                </a:rPr>
                <a:t>BF</a:t>
              </a:r>
              <a:r>
                <a:rPr lang="en-US" altLang="zh-CN" sz="1800" kern="100" baseline="-250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Courier New" panose="02070309020205020404"/>
                </a:rPr>
                <a:t>2</a:t>
              </a:r>
              <a:r>
                <a:rPr lang="en-US" altLang="zh-CN" sz="1800" kern="1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Courier New" panose="02070309020205020404"/>
                </a:rPr>
                <a:t>|</a:t>
              </a:r>
              <a:endParaRPr lang="zh-CN" altLang="zh-CN" sz="790" kern="100" dirty="0">
                <a:latin typeface="宋体" panose="02010600030101010101" pitchFamily="2" charset="-122"/>
                <a:cs typeface="Courier New" panose="02070309020205020404"/>
              </a:endParaRPr>
            </a:p>
            <a:p>
              <a:pPr algn="just">
                <a:lnSpc>
                  <a:spcPct val="150000"/>
                </a:lnSpc>
                <a:spcAft>
                  <a:spcPts val="0"/>
                </a:spcAft>
              </a:pPr>
              <a:r>
                <a:rPr lang="zh-CN" altLang="zh-CN" sz="1800" kern="1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Times New Roman" panose="02020603050405020304"/>
                </a:rPr>
                <a:t>＝</a:t>
              </a:r>
              <a:r>
                <a:rPr lang="en-US" altLang="zh-CN" sz="1800" kern="1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Courier New" panose="02070309020205020404"/>
                </a:rPr>
                <a:t>(|</a:t>
              </a:r>
              <a:r>
                <a:rPr lang="en-US" altLang="zh-CN" sz="1800" i="1" kern="1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Courier New" panose="02070309020205020404"/>
                </a:rPr>
                <a:t>AF</a:t>
              </a:r>
              <a:r>
                <a:rPr lang="en-US" altLang="zh-CN" sz="1800" kern="100" baseline="-250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Courier New" panose="02070309020205020404"/>
                </a:rPr>
                <a:t>1</a:t>
              </a:r>
              <a:r>
                <a:rPr lang="en-US" altLang="zh-CN" sz="1800" kern="1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Courier New" panose="02070309020205020404"/>
                </a:rPr>
                <a:t>|</a:t>
              </a:r>
              <a:r>
                <a:rPr lang="zh-CN" altLang="zh-CN" sz="1800" kern="1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Times New Roman" panose="02020603050405020304"/>
                </a:rPr>
                <a:t>＋</a:t>
              </a:r>
              <a:r>
                <a:rPr lang="en-US" altLang="zh-CN" sz="1800" kern="1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Courier New" panose="02070309020205020404"/>
                </a:rPr>
                <a:t>|</a:t>
              </a:r>
              <a:r>
                <a:rPr lang="en-US" altLang="zh-CN" sz="1800" i="1" kern="1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Courier New" panose="02070309020205020404"/>
                </a:rPr>
                <a:t>AF</a:t>
              </a:r>
              <a:r>
                <a:rPr lang="en-US" altLang="zh-CN" sz="1800" kern="100" baseline="-250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Courier New" panose="02070309020205020404"/>
                </a:rPr>
                <a:t>2</a:t>
              </a:r>
              <a:r>
                <a:rPr lang="en-US" altLang="zh-CN" sz="1800" kern="1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Courier New" panose="02070309020205020404"/>
                </a:rPr>
                <a:t>|)</a:t>
              </a:r>
              <a:r>
                <a:rPr lang="zh-CN" altLang="zh-CN" sz="1800" kern="1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Times New Roman" panose="02020603050405020304"/>
                </a:rPr>
                <a:t>＋</a:t>
              </a:r>
              <a:r>
                <a:rPr lang="en-US" altLang="zh-CN" sz="1800" kern="1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Courier New" panose="02070309020205020404"/>
                </a:rPr>
                <a:t>(|</a:t>
              </a:r>
              <a:r>
                <a:rPr lang="en-US" altLang="zh-CN" sz="1800" i="1" kern="1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Courier New" panose="02070309020205020404"/>
                </a:rPr>
                <a:t>BF</a:t>
              </a:r>
              <a:r>
                <a:rPr lang="en-US" altLang="zh-CN" sz="1800" kern="100" baseline="-250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Courier New" panose="02070309020205020404"/>
                </a:rPr>
                <a:t>1</a:t>
              </a:r>
              <a:r>
                <a:rPr lang="en-US" altLang="zh-CN" sz="1800" kern="1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Courier New" panose="02070309020205020404"/>
                </a:rPr>
                <a:t>|</a:t>
              </a:r>
              <a:r>
                <a:rPr lang="zh-CN" altLang="zh-CN" sz="1800" kern="1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Times New Roman" panose="02020603050405020304"/>
                </a:rPr>
                <a:t>＋</a:t>
              </a:r>
              <a:r>
                <a:rPr lang="en-US" altLang="zh-CN" sz="1800" kern="1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Courier New" panose="02070309020205020404"/>
                </a:rPr>
                <a:t>|</a:t>
              </a:r>
              <a:r>
                <a:rPr lang="en-US" altLang="zh-CN" sz="1800" i="1" kern="1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Courier New" panose="02070309020205020404"/>
                </a:rPr>
                <a:t>BF</a:t>
              </a:r>
              <a:r>
                <a:rPr lang="en-US" altLang="zh-CN" sz="1800" kern="100" baseline="-250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Courier New" panose="02070309020205020404"/>
                </a:rPr>
                <a:t>2</a:t>
              </a:r>
              <a:r>
                <a:rPr lang="en-US" altLang="zh-CN" sz="1800" kern="1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Courier New" panose="02070309020205020404"/>
                </a:rPr>
                <a:t>|)</a:t>
              </a:r>
              <a:endParaRPr lang="zh-CN" altLang="zh-CN" sz="790" kern="100" dirty="0">
                <a:latin typeface="宋体" panose="02010600030101010101" pitchFamily="2" charset="-122"/>
                <a:cs typeface="Courier New" panose="02070309020205020404"/>
              </a:endParaRPr>
            </a:p>
            <a:p>
              <a:pPr algn="just">
                <a:lnSpc>
                  <a:spcPct val="150000"/>
                </a:lnSpc>
                <a:spcAft>
                  <a:spcPts val="0"/>
                </a:spcAft>
              </a:pPr>
              <a:r>
                <a:rPr lang="zh-CN" altLang="zh-CN" sz="1800" kern="1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Times New Roman" panose="02020603050405020304"/>
                </a:rPr>
                <a:t>＝</a:t>
              </a:r>
              <a:r>
                <a:rPr lang="en-US" altLang="zh-CN" sz="1800" kern="1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Courier New" panose="02070309020205020404"/>
                </a:rPr>
                <a:t>2</a:t>
              </a:r>
              <a:r>
                <a:rPr lang="en-US" altLang="zh-CN" sz="1800" i="1" kern="1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Courier New" panose="02070309020205020404"/>
                </a:rPr>
                <a:t>a</a:t>
              </a:r>
              <a:r>
                <a:rPr lang="zh-CN" altLang="zh-CN" sz="1800" kern="1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Times New Roman" panose="02020603050405020304"/>
                </a:rPr>
                <a:t>＋</a:t>
              </a:r>
              <a:r>
                <a:rPr lang="en-US" altLang="zh-CN" sz="1800" kern="1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Courier New" panose="02070309020205020404"/>
                </a:rPr>
                <a:t>2</a:t>
              </a:r>
              <a:r>
                <a:rPr lang="en-US" altLang="zh-CN" sz="1800" i="1" kern="1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Courier New" panose="02070309020205020404"/>
                </a:rPr>
                <a:t>a</a:t>
              </a:r>
              <a:r>
                <a:rPr lang="zh-CN" altLang="zh-CN" sz="1800" kern="1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Times New Roman" panose="02020603050405020304"/>
                </a:rPr>
                <a:t>＝</a:t>
              </a:r>
              <a:r>
                <a:rPr lang="en-US" altLang="zh-CN" sz="1800" kern="100" dirty="0">
                  <a:solidFill>
                    <a:srgbClr val="0000CC"/>
                  </a:solidFill>
                  <a:latin typeface="Times New Roman" panose="02020603050405020304"/>
                  <a:ea typeface="仿宋_GB2312"/>
                  <a:cs typeface="Courier New" panose="02070309020205020404"/>
                </a:rPr>
                <a:t>20.</a:t>
              </a:r>
              <a:endParaRPr lang="zh-CN" altLang="zh-CN" sz="790" kern="100" dirty="0">
                <a:effectLst/>
                <a:latin typeface="宋体" panose="02010600030101010101" pitchFamily="2" charset="-122"/>
                <a:cs typeface="Courier New" panose="02070309020205020404"/>
              </a:endParaRPr>
            </a:p>
          </p:txBody>
        </p:sp>
        <p:graphicFrame>
          <p:nvGraphicFramePr>
            <p:cNvPr id="3" name="对象 2"/>
            <p:cNvGraphicFramePr>
              <a:graphicFrameLocks noChangeAspect="1"/>
            </p:cNvGraphicFramePr>
            <p:nvPr/>
          </p:nvGraphicFramePr>
          <p:xfrm>
            <a:off x="488" y="2880"/>
            <a:ext cx="12737" cy="10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963" name="Document" r:id="rId1" imgW="10966450" imgH="914400" progId="Word.Document.8">
                    <p:embed/>
                  </p:oleObj>
                </mc:Choice>
                <mc:Fallback>
                  <p:oleObj name="Document" r:id="rId1" imgW="10966450" imgH="914400" progId="Word.Document.8">
                    <p:embed/>
                    <p:pic>
                      <p:nvPicPr>
                        <p:cNvPr id="0" name="对象 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8" y="2880"/>
                          <a:ext cx="12737" cy="105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82955" name="Picture 11" descr="16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36" y="1341185"/>
            <a:ext cx="1745713" cy="140882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组合 7"/>
          <p:cNvGrpSpPr/>
          <p:nvPr/>
        </p:nvGrpSpPr>
        <p:grpSpPr>
          <a:xfrm>
            <a:off x="252095" y="405130"/>
            <a:ext cx="6708140" cy="1251585"/>
            <a:chOff x="397" y="638"/>
            <a:chExt cx="10564" cy="1971"/>
          </a:xfrm>
        </p:grpSpPr>
        <p:graphicFrame>
          <p:nvGraphicFramePr>
            <p:cNvPr id="2" name="对象 1"/>
            <p:cNvGraphicFramePr>
              <a:graphicFrameLocks noChangeAspect="1"/>
            </p:cNvGraphicFramePr>
            <p:nvPr/>
          </p:nvGraphicFramePr>
          <p:xfrm>
            <a:off x="397" y="638"/>
            <a:ext cx="10565" cy="158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962" name="Document" r:id="rId4" imgW="9058275" imgH="1524000" progId="Word.Document.8">
                    <p:embed/>
                  </p:oleObj>
                </mc:Choice>
                <mc:Fallback>
                  <p:oleObj name="Document" r:id="rId4" imgW="9058275" imgH="1524000" progId="Word.Document.8">
                    <p:embed/>
                    <p:pic>
                      <p:nvPicPr>
                        <p:cNvPr id="0" name="图片 8296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7" y="638"/>
                          <a:ext cx="10565" cy="158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7" name="直接连接符 6"/>
            <p:cNvCxnSpPr/>
            <p:nvPr/>
          </p:nvCxnSpPr>
          <p:spPr>
            <a:xfrm flipV="1">
              <a:off x="736" y="2565"/>
              <a:ext cx="2263" cy="44"/>
            </a:xfrm>
            <a:prstGeom prst="line">
              <a:avLst/>
            </a:prstGeom>
            <a:ln w="0">
              <a:solidFill>
                <a:srgbClr val="1C1C1C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sp>
        <p:nvSpPr>
          <p:cNvPr id="9" name="椭圆 8"/>
          <p:cNvSpPr/>
          <p:nvPr/>
        </p:nvSpPr>
        <p:spPr>
          <a:xfrm>
            <a:off x="107315" y="405130"/>
            <a:ext cx="288290" cy="50355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/>
              <a:t>22</a:t>
            </a:r>
            <a:endParaRPr lang="en-US" altLang="zh-CN"/>
          </a:p>
        </p:txBody>
      </p:sp>
      <p:sp>
        <p:nvSpPr>
          <p:cNvPr id="10" name="文本框 9"/>
          <p:cNvSpPr txBox="1"/>
          <p:nvPr/>
        </p:nvSpPr>
        <p:spPr>
          <a:xfrm>
            <a:off x="107315" y="476885"/>
            <a:ext cx="2971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2</a:t>
            </a:r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rayons">
  <a:themeElements>
    <a:clrScheme name="">
      <a:dk1>
        <a:srgbClr val="000000"/>
      </a:dk1>
      <a:lt1>
        <a:srgbClr val="FFFFFF"/>
      </a:lt1>
      <a:dk2>
        <a:srgbClr val="FF0000"/>
      </a:dk2>
      <a:lt2>
        <a:srgbClr val="FFB800"/>
      </a:lt2>
      <a:accent1>
        <a:srgbClr val="FFEF66"/>
      </a:accent1>
      <a:accent2>
        <a:srgbClr val="000000"/>
      </a:accent2>
      <a:accent3>
        <a:srgbClr val="FFFFFF"/>
      </a:accent3>
      <a:accent4>
        <a:srgbClr val="000000"/>
      </a:accent4>
      <a:accent5>
        <a:srgbClr val="FFF5B9"/>
      </a:accent5>
      <a:accent6>
        <a:srgbClr val="000000"/>
      </a:accent6>
      <a:hlink>
        <a:srgbClr val="00B200"/>
      </a:hlink>
      <a:folHlink>
        <a:srgbClr val="703DFF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FF0000"/>
        </a:dk2>
        <a:lt2>
          <a:srgbClr val="FFB800"/>
        </a:lt2>
        <a:accent1>
          <a:srgbClr val="FFEF66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5B9"/>
        </a:accent5>
        <a:accent6>
          <a:srgbClr val="000000"/>
        </a:accent6>
        <a:hlink>
          <a:srgbClr val="00B200"/>
        </a:hlink>
        <a:folHlink>
          <a:srgbClr val="703D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9CCFF"/>
        </a:lt2>
        <a:accent1>
          <a:srgbClr val="CCCCFF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005B"/>
        </a:accent6>
        <a:hlink>
          <a:srgbClr val="00B200"/>
        </a:hlink>
        <a:folHlink>
          <a:srgbClr val="CCFF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3399FF"/>
        </a:lt2>
        <a:accent1>
          <a:srgbClr val="CCECFF"/>
        </a:accent1>
        <a:accent2>
          <a:srgbClr val="008080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007272"/>
        </a:accent6>
        <a:hlink>
          <a:srgbClr val="009999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336600"/>
        </a:lt1>
        <a:dk2>
          <a:srgbClr val="FFFFFF"/>
        </a:dk2>
        <a:lt2>
          <a:srgbClr val="808000"/>
        </a:lt2>
        <a:accent1>
          <a:srgbClr val="99CC00"/>
        </a:accent1>
        <a:accent2>
          <a:srgbClr val="003300"/>
        </a:accent2>
        <a:accent3>
          <a:srgbClr val="ADB9AA"/>
        </a:accent3>
        <a:accent4>
          <a:srgbClr val="DCDCDC"/>
        </a:accent4>
        <a:accent5>
          <a:srgbClr val="CAE2AA"/>
        </a:accent5>
        <a:accent6>
          <a:srgbClr val="002D00"/>
        </a:accent6>
        <a:hlink>
          <a:srgbClr val="CCCC00"/>
        </a:hlink>
        <a:folHlink>
          <a:srgbClr val="CCFF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3366"/>
        </a:lt1>
        <a:dk2>
          <a:srgbClr val="CCECFF"/>
        </a:dk2>
        <a:lt2>
          <a:srgbClr val="808080"/>
        </a:lt2>
        <a:accent1>
          <a:srgbClr val="33CCCC"/>
        </a:accent1>
        <a:accent2>
          <a:srgbClr val="006699"/>
        </a:accent2>
        <a:accent3>
          <a:srgbClr val="AAADB9"/>
        </a:accent3>
        <a:accent4>
          <a:srgbClr val="DCDCDC"/>
        </a:accent4>
        <a:accent5>
          <a:srgbClr val="ADE2E2"/>
        </a:accent5>
        <a:accent6>
          <a:srgbClr val="005B89"/>
        </a:accent6>
        <a:hlink>
          <a:srgbClr val="00FFFF"/>
        </a:hlink>
        <a:folHlink>
          <a:srgbClr val="0000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66"/>
        </a:lt1>
        <a:dk2>
          <a:srgbClr val="FFFFFF"/>
        </a:dk2>
        <a:lt2>
          <a:srgbClr val="6666FF"/>
        </a:lt2>
        <a:accent1>
          <a:srgbClr val="33CCFF"/>
        </a:accent1>
        <a:accent2>
          <a:srgbClr val="0000FF"/>
        </a:accent2>
        <a:accent3>
          <a:srgbClr val="AAAAB9"/>
        </a:accent3>
        <a:accent4>
          <a:srgbClr val="DCDCDC"/>
        </a:accent4>
        <a:accent5>
          <a:srgbClr val="ADE2FF"/>
        </a:accent5>
        <a:accent6>
          <a:srgbClr val="0000E5"/>
        </a:accent6>
        <a:hlink>
          <a:srgbClr val="FFFF99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80"/>
        </a:lt1>
        <a:dk2>
          <a:srgbClr val="FFFFFF"/>
        </a:dk2>
        <a:lt2>
          <a:srgbClr val="000000"/>
        </a:lt2>
        <a:accent1>
          <a:srgbClr val="CC66FF"/>
        </a:accent1>
        <a:accent2>
          <a:srgbClr val="990099"/>
        </a:accent2>
        <a:accent3>
          <a:srgbClr val="C1AAC1"/>
        </a:accent3>
        <a:accent4>
          <a:srgbClr val="DCDCDC"/>
        </a:accent4>
        <a:accent5>
          <a:srgbClr val="E2B9FF"/>
        </a:accent5>
        <a:accent6>
          <a:srgbClr val="890089"/>
        </a:accent6>
        <a:hlink>
          <a:srgbClr val="FF9900"/>
        </a:hlink>
        <a:folHlink>
          <a:srgbClr val="FF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FFFFCC"/>
        </a:dk2>
        <a:lt2>
          <a:srgbClr val="FF3300"/>
        </a:lt2>
        <a:accent1>
          <a:srgbClr val="FF7C80"/>
        </a:accent1>
        <a:accent2>
          <a:srgbClr val="990000"/>
        </a:accent2>
        <a:accent3>
          <a:srgbClr val="C1AAAA"/>
        </a:accent3>
        <a:accent4>
          <a:srgbClr val="DCDCDC"/>
        </a:accent4>
        <a:accent5>
          <a:srgbClr val="FFBFC1"/>
        </a:accent5>
        <a:accent6>
          <a:srgbClr val="890000"/>
        </a:accent6>
        <a:hlink>
          <a:srgbClr val="FF66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吉祥如意">
  <a:themeElements>
    <a:clrScheme name="吉祥如意 1">
      <a:dk1>
        <a:srgbClr val="000000"/>
      </a:dk1>
      <a:lt1>
        <a:srgbClr val="FFFFFF"/>
      </a:lt1>
      <a:dk2>
        <a:srgbClr val="E40000"/>
      </a:dk2>
      <a:lt2>
        <a:srgbClr val="DDDDDD"/>
      </a:lt2>
      <a:accent1>
        <a:srgbClr val="E1F4FF"/>
      </a:accent1>
      <a:accent2>
        <a:srgbClr val="FFE2C5"/>
      </a:accent2>
      <a:accent3>
        <a:srgbClr val="FFFFFF"/>
      </a:accent3>
      <a:accent4>
        <a:srgbClr val="000000"/>
      </a:accent4>
      <a:accent5>
        <a:srgbClr val="EEF8FF"/>
      </a:accent5>
      <a:accent6>
        <a:srgbClr val="E7CDB2"/>
      </a:accent6>
      <a:hlink>
        <a:srgbClr val="0066CC"/>
      </a:hlink>
      <a:folHlink>
        <a:srgbClr val="9F9FBF"/>
      </a:folHlink>
    </a:clrScheme>
    <a:fontScheme name="吉祥如意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吉祥如意 1">
        <a:dk1>
          <a:srgbClr val="000000"/>
        </a:dk1>
        <a:lt1>
          <a:srgbClr val="FFFFFF"/>
        </a:lt1>
        <a:dk2>
          <a:srgbClr val="E40000"/>
        </a:dk2>
        <a:lt2>
          <a:srgbClr val="DDDDDD"/>
        </a:lt2>
        <a:accent1>
          <a:srgbClr val="E1F4FF"/>
        </a:accent1>
        <a:accent2>
          <a:srgbClr val="FFE2C5"/>
        </a:accent2>
        <a:accent3>
          <a:srgbClr val="FFFFFF"/>
        </a:accent3>
        <a:accent4>
          <a:srgbClr val="000000"/>
        </a:accent4>
        <a:accent5>
          <a:srgbClr val="EEF8FF"/>
        </a:accent5>
        <a:accent6>
          <a:srgbClr val="E7CDB2"/>
        </a:accent6>
        <a:hlink>
          <a:srgbClr val="0066CC"/>
        </a:hlink>
        <a:folHlink>
          <a:srgbClr val="9F9FB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吉祥如意 2">
        <a:dk1>
          <a:srgbClr val="59582D"/>
        </a:dk1>
        <a:lt1>
          <a:srgbClr val="EAEAEA"/>
        </a:lt1>
        <a:dk2>
          <a:srgbClr val="666699"/>
        </a:dk2>
        <a:lt2>
          <a:srgbClr val="D9D9D9"/>
        </a:lt2>
        <a:accent1>
          <a:srgbClr val="CCECFF"/>
        </a:accent1>
        <a:accent2>
          <a:srgbClr val="B2D2C7"/>
        </a:accent2>
        <a:accent3>
          <a:srgbClr val="F3F3F3"/>
        </a:accent3>
        <a:accent4>
          <a:srgbClr val="4B4A25"/>
        </a:accent4>
        <a:accent5>
          <a:srgbClr val="E2F4FF"/>
        </a:accent5>
        <a:accent6>
          <a:srgbClr val="A1BEB4"/>
        </a:accent6>
        <a:hlink>
          <a:srgbClr val="993366"/>
        </a:hlink>
        <a:folHlink>
          <a:srgbClr val="92B9E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吉祥如意 3">
        <a:dk1>
          <a:srgbClr val="000099"/>
        </a:dk1>
        <a:lt1>
          <a:srgbClr val="FFFFCC"/>
        </a:lt1>
        <a:dk2>
          <a:srgbClr val="004000"/>
        </a:dk2>
        <a:lt2>
          <a:srgbClr val="FFD9B3"/>
        </a:lt2>
        <a:accent1>
          <a:srgbClr val="FFD9D9"/>
        </a:accent1>
        <a:accent2>
          <a:srgbClr val="DDDDDD"/>
        </a:accent2>
        <a:accent3>
          <a:srgbClr val="FFFFE2"/>
        </a:accent3>
        <a:accent4>
          <a:srgbClr val="000082"/>
        </a:accent4>
        <a:accent5>
          <a:srgbClr val="FFE9E9"/>
        </a:accent5>
        <a:accent6>
          <a:srgbClr val="C8C8C8"/>
        </a:accent6>
        <a:hlink>
          <a:srgbClr val="FF0000"/>
        </a:hlink>
        <a:folHlink>
          <a:srgbClr val="FFAB5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吉祥如意 4">
        <a:dk1>
          <a:srgbClr val="000000"/>
        </a:dk1>
        <a:lt1>
          <a:srgbClr val="DCE8E2"/>
        </a:lt1>
        <a:dk2>
          <a:srgbClr val="0033CC"/>
        </a:dk2>
        <a:lt2>
          <a:srgbClr val="C4C4D8"/>
        </a:lt2>
        <a:accent1>
          <a:srgbClr val="FFFFFF"/>
        </a:accent1>
        <a:accent2>
          <a:srgbClr val="A9CFB1"/>
        </a:accent2>
        <a:accent3>
          <a:srgbClr val="EBF2EE"/>
        </a:accent3>
        <a:accent4>
          <a:srgbClr val="000000"/>
        </a:accent4>
        <a:accent5>
          <a:srgbClr val="FFFFFF"/>
        </a:accent5>
        <a:accent6>
          <a:srgbClr val="99BBA0"/>
        </a:accent6>
        <a:hlink>
          <a:srgbClr val="CC33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吉祥如意 5">
        <a:dk1>
          <a:srgbClr val="606090"/>
        </a:dk1>
        <a:lt1>
          <a:srgbClr val="E5FFFF"/>
        </a:lt1>
        <a:dk2>
          <a:srgbClr val="0000CC"/>
        </a:dk2>
        <a:lt2>
          <a:srgbClr val="91DAFF"/>
        </a:lt2>
        <a:accent1>
          <a:srgbClr val="EAEAEA"/>
        </a:accent1>
        <a:accent2>
          <a:srgbClr val="FFE2C5"/>
        </a:accent2>
        <a:accent3>
          <a:srgbClr val="F0FFFF"/>
        </a:accent3>
        <a:accent4>
          <a:srgbClr val="51517A"/>
        </a:accent4>
        <a:accent5>
          <a:srgbClr val="F3F3F3"/>
        </a:accent5>
        <a:accent6>
          <a:srgbClr val="E7CDB2"/>
        </a:accent6>
        <a:hlink>
          <a:srgbClr val="000000"/>
        </a:hlink>
        <a:folHlink>
          <a:srgbClr val="3DB77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吉祥如意 6">
        <a:dk1>
          <a:srgbClr val="CC0066"/>
        </a:dk1>
        <a:lt1>
          <a:srgbClr val="FFDDBB"/>
        </a:lt1>
        <a:dk2>
          <a:srgbClr val="000000"/>
        </a:dk2>
        <a:lt2>
          <a:srgbClr val="C0C0C0"/>
        </a:lt2>
        <a:accent1>
          <a:srgbClr val="FFFFCC"/>
        </a:accent1>
        <a:accent2>
          <a:srgbClr val="FFFFFF"/>
        </a:accent2>
        <a:accent3>
          <a:srgbClr val="FFEBDA"/>
        </a:accent3>
        <a:accent4>
          <a:srgbClr val="AE0056"/>
        </a:accent4>
        <a:accent5>
          <a:srgbClr val="FFFFE2"/>
        </a:accent5>
        <a:accent6>
          <a:srgbClr val="E7E7E7"/>
        </a:accent6>
        <a:hlink>
          <a:srgbClr val="0066CC"/>
        </a:hlink>
        <a:folHlink>
          <a:srgbClr val="8EB37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吉祥如意 7">
        <a:dk1>
          <a:srgbClr val="B60000"/>
        </a:dk1>
        <a:lt1>
          <a:srgbClr val="FFFF99"/>
        </a:lt1>
        <a:dk2>
          <a:srgbClr val="800000"/>
        </a:dk2>
        <a:lt2>
          <a:srgbClr val="FFFFFF"/>
        </a:lt2>
        <a:accent1>
          <a:srgbClr val="9888A4"/>
        </a:accent1>
        <a:accent2>
          <a:srgbClr val="A9335D"/>
        </a:accent2>
        <a:accent3>
          <a:srgbClr val="C0AAAA"/>
        </a:accent3>
        <a:accent4>
          <a:srgbClr val="DADA82"/>
        </a:accent4>
        <a:accent5>
          <a:srgbClr val="CAC3CF"/>
        </a:accent5>
        <a:accent6>
          <a:srgbClr val="992D53"/>
        </a:accent6>
        <a:hlink>
          <a:srgbClr val="CCECFF"/>
        </a:hlink>
        <a:folHlink>
          <a:srgbClr val="FF66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吉祥如意 8">
        <a:dk1>
          <a:srgbClr val="808080"/>
        </a:dk1>
        <a:lt1>
          <a:srgbClr val="FFFFFF"/>
        </a:lt1>
        <a:dk2>
          <a:srgbClr val="1C1C1C"/>
        </a:dk2>
        <a:lt2>
          <a:srgbClr val="FFFF66"/>
        </a:lt2>
        <a:accent1>
          <a:srgbClr val="9898BA"/>
        </a:accent1>
        <a:accent2>
          <a:srgbClr val="777777"/>
        </a:accent2>
        <a:accent3>
          <a:srgbClr val="ABABAB"/>
        </a:accent3>
        <a:accent4>
          <a:srgbClr val="DADADA"/>
        </a:accent4>
        <a:accent5>
          <a:srgbClr val="CACAD9"/>
        </a:accent5>
        <a:accent6>
          <a:srgbClr val="6B6B6B"/>
        </a:accent6>
        <a:hlink>
          <a:srgbClr val="CCFF99"/>
        </a:hlink>
        <a:folHlink>
          <a:srgbClr val="E436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Crayons</Template>
  <TotalTime>0</TotalTime>
  <Words>2741</Words>
  <Application>WPS 演示</Application>
  <PresentationFormat>在屏幕上显示</PresentationFormat>
  <Paragraphs>193</Paragraphs>
  <Slides>25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30</vt:i4>
      </vt:variant>
      <vt:variant>
        <vt:lpstr>幻灯片标题</vt:lpstr>
      </vt:variant>
      <vt:variant>
        <vt:i4>25</vt:i4>
      </vt:variant>
    </vt:vector>
  </HeadingPairs>
  <TitlesOfParts>
    <vt:vector size="78" baseType="lpstr">
      <vt:lpstr>Arial</vt:lpstr>
      <vt:lpstr>宋体</vt:lpstr>
      <vt:lpstr>Wingdings</vt:lpstr>
      <vt:lpstr>Comic Sans MS</vt:lpstr>
      <vt:lpstr>Times New Roman</vt:lpstr>
      <vt:lpstr>Wingdings 2</vt:lpstr>
      <vt:lpstr>新宋体</vt:lpstr>
      <vt:lpstr>微软雅黑</vt:lpstr>
      <vt:lpstr>Arial Unicode MS</vt:lpstr>
      <vt:lpstr>Calibri</vt:lpstr>
      <vt:lpstr>楷体_GB2312</vt:lpstr>
      <vt:lpstr>Times New Roman</vt:lpstr>
      <vt:lpstr>黑体</vt:lpstr>
      <vt:lpstr>Courier New</vt:lpstr>
      <vt:lpstr>仿宋_GB2312</vt:lpstr>
      <vt:lpstr>仿宋</vt:lpstr>
      <vt:lpstr>楷体_GB2312</vt:lpstr>
      <vt:lpstr>长城新魏碑体</vt:lpstr>
      <vt:lpstr>Cambria Math</vt:lpstr>
      <vt:lpstr>楷体</vt:lpstr>
      <vt:lpstr>MS PGothic</vt:lpstr>
      <vt:lpstr>Crayons</vt:lpstr>
      <vt:lpstr>吉祥如意</vt:lpstr>
      <vt:lpstr>Word.Document.8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Word.Document.8</vt:lpstr>
      <vt:lpstr>Word.Document.12</vt:lpstr>
      <vt:lpstr>Word.Document.8</vt:lpstr>
      <vt:lpstr>Word.Document.8</vt:lpstr>
      <vt:lpstr>Word.Document.12</vt:lpstr>
      <vt:lpstr>Word.Document.12</vt:lpstr>
      <vt:lpstr>Word.Document.8</vt:lpstr>
      <vt:lpstr>Word.Document.12</vt:lpstr>
      <vt:lpstr>Word.Document.12</vt:lpstr>
      <vt:lpstr>Word.Document.12</vt:lpstr>
      <vt:lpstr>Equation.DSMT4</vt:lpstr>
      <vt:lpstr>Equation.KSEE3</vt:lpstr>
      <vt:lpstr>Equation.DSMT4</vt:lpstr>
      <vt:lpstr>Equation.3</vt:lpstr>
      <vt:lpstr>Equation.3</vt:lpstr>
      <vt:lpstr>Equation.3</vt:lpstr>
      <vt:lpstr>Equation.DSMT4</vt:lpstr>
      <vt:lpstr>Equation.DSMT4</vt:lpstr>
      <vt:lpstr>Equation.DSMT4</vt:lpstr>
      <vt:lpstr>Equation.KSEE3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 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椭圆的定义</dc:title>
  <dc:creator>zws</dc:creator>
  <cp:lastModifiedBy>Yous</cp:lastModifiedBy>
  <cp:revision>115</cp:revision>
  <dcterms:created xsi:type="dcterms:W3CDTF">1999-04-10T23:25:00Z</dcterms:created>
  <dcterms:modified xsi:type="dcterms:W3CDTF">2026-09-23T02:27:08Z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8673EBC9A33C4A74865FEDFEFC2956E7_13</vt:lpwstr>
  </property>
</Properties>
</file>